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57" r:id="rId5"/>
    <p:sldId id="269" r:id="rId6"/>
    <p:sldId id="265" r:id="rId7"/>
    <p:sldId id="266" r:id="rId8"/>
    <p:sldId id="267" r:id="rId9"/>
    <p:sldId id="261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02" d="100"/>
          <a:sy n="102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4:</a:t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Alternative differential 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</a:t>
            </a:r>
            <a:r>
              <a:rPr lang="en-US" dirty="0" smtClean="0">
                <a:latin typeface="Calibri" charset="0"/>
                <a:ea typeface="ＭＳ Ｐゴシック" charset="0"/>
              </a:rPr>
              <a:t>straight visualization </a:t>
            </a:r>
            <a:r>
              <a:rPr lang="en-US" dirty="0">
                <a:latin typeface="Calibri" charset="0"/>
                <a:ea typeface="ＭＳ Ｐゴシック" charset="0"/>
              </a:rPr>
              <a:t>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</a:t>
            </a:r>
            <a:r>
              <a:rPr lang="en-US" dirty="0" smtClean="0">
                <a:latin typeface="Calibri" charset="0"/>
                <a:ea typeface="ＭＳ Ｐゴシック" charset="0"/>
              </a:rPr>
              <a:t>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40" r="-554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raw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Whether a read is counted depends on the nature of overlap and “mode” selected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</TotalTime>
  <Words>700</Words>
  <Application>Microsoft Macintosh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What is FPKM (RPKM)</vt:lpstr>
      <vt:lpstr>What are raw counts</vt:lpstr>
      <vt:lpstr>HTSeq-count basically counts reads supporting a feature (exon, gene) by assessing overlapping coordinates</vt:lpstr>
      <vt:lpstr>Alternative differential expression methods</vt:lpstr>
      <vt:lpstr>‘FPKM’ expression estimates vs. ‘raw’ counts</vt:lpstr>
      <vt:lpstr>Multiple approaches advisable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Zach Skidmore</cp:lastModifiedBy>
  <cp:revision>17</cp:revision>
  <dcterms:created xsi:type="dcterms:W3CDTF">2015-05-07T20:45:54Z</dcterms:created>
  <dcterms:modified xsi:type="dcterms:W3CDTF">2017-09-08T16:03:02Z</dcterms:modified>
</cp:coreProperties>
</file>