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6" autoAdjust="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/>
              <a:t>Note there</a:t>
            </a:r>
            <a:r>
              <a:rPr lang="en-US" baseline="0" dirty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/>
              <a:t>All *content* (lectures, written materials, etc.) are made available under the Creative Commons Attribution-</a:t>
            </a:r>
            <a:r>
              <a:rPr lang="en-US" baseline="0" dirty="0" err="1"/>
              <a:t>ShareAlike</a:t>
            </a:r>
            <a:r>
              <a:rPr lang="en-US" baseline="0" dirty="0"/>
              <a:t> 4.0 International (CC BY-SA 4.0). (https://</a:t>
            </a:r>
            <a:r>
              <a:rPr lang="en-US" baseline="0" dirty="0" err="1"/>
              <a:t>creativecommons.org</a:t>
            </a:r>
            <a:r>
              <a:rPr lang="en-US" baseline="0" dirty="0"/>
              <a:t>/licenses/by-</a:t>
            </a:r>
            <a:r>
              <a:rPr lang="en-US" baseline="0" dirty="0" err="1"/>
              <a:t>sa</a:t>
            </a:r>
            <a:r>
              <a:rPr lang="en-US" baseline="0" dirty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/>
              <a:t>All *code* (R scripts the website code itself) are made available under the MIT License (https://</a:t>
            </a:r>
            <a:r>
              <a:rPr lang="en-US" baseline="0" dirty="0" err="1"/>
              <a:t>opensource.org</a:t>
            </a:r>
            <a:r>
              <a:rPr lang="en-US" baseline="0" dirty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/>
              <a:t>Click to edit Master section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Presenter &lt;</a:t>
            </a:r>
            <a:r>
              <a:rPr lang="en-US" dirty="0" err="1"/>
              <a:t>address@genome.wustl.edu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nViz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GenViz</a:t>
            </a:r>
            <a:r>
              <a:rPr lang="en-US" dirty="0"/>
              <a:t> Module 6:</a:t>
            </a:r>
            <a:br>
              <a:rPr lang="en-US" dirty="0"/>
            </a:br>
            <a:r>
              <a:rPr lang="en-US" dirty="0"/>
              <a:t>Q &amp; A, discussion, integrated assignments, and working with your own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/>
              <a:t>Malachi Griffith, Obi Griffith, Zachary Skidmore</a:t>
            </a:r>
          </a:p>
          <a:p>
            <a:pPr algn="r"/>
            <a:r>
              <a:rPr lang="en-US" sz="1800" dirty="0"/>
              <a:t>Genomic Data Visualization and Interpretation</a:t>
            </a:r>
          </a:p>
          <a:p>
            <a:pPr algn="r"/>
            <a:r>
              <a:rPr lang="en-US" sz="1800" dirty="0"/>
              <a:t>April 8-12, 2019</a:t>
            </a:r>
          </a:p>
          <a:p>
            <a:pPr algn="r"/>
            <a:r>
              <a:rPr lang="en-US" sz="1800" dirty="0" err="1"/>
              <a:t>Freie</a:t>
            </a:r>
            <a:r>
              <a:rPr lang="en-US" sz="1800"/>
              <a:t> Universität Berlin</a:t>
            </a:r>
            <a:endParaRPr lang="en-US" sz="1800" dirty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Module 1: Introduction to genomic data visualization and interpretation</a:t>
            </a:r>
          </a:p>
          <a:p>
            <a:r>
              <a:rPr lang="en-US" dirty="0"/>
              <a:t>Module 2: Using R for genomic data visualization and interpretation</a:t>
            </a:r>
          </a:p>
          <a:p>
            <a:r>
              <a:rPr lang="en-US" dirty="0"/>
              <a:t>Module 3: Introduction to </a:t>
            </a:r>
            <a:r>
              <a:rPr lang="en-US" dirty="0" err="1"/>
              <a:t>GenVisR</a:t>
            </a:r>
            <a:endParaRPr lang="en-US" dirty="0"/>
          </a:p>
          <a:p>
            <a:r>
              <a:rPr lang="en-US" dirty="0"/>
              <a:t>Module 4: Expression profiling, visualization, and interpretation</a:t>
            </a:r>
          </a:p>
          <a:p>
            <a:r>
              <a:rPr lang="en-US" dirty="0"/>
              <a:t>Module 5: Variant annotation and interpretation</a:t>
            </a:r>
          </a:p>
          <a:p>
            <a:r>
              <a:rPr lang="en-US" b="1" dirty="0"/>
              <a:t>Module 6: Q &amp; A, discussion, integrated assignments, and working with your own data</a:t>
            </a:r>
          </a:p>
          <a:p>
            <a:endParaRPr lang="en-US" dirty="0"/>
          </a:p>
          <a:p>
            <a:r>
              <a:rPr lang="en-US" dirty="0"/>
              <a:t>Tutorials</a:t>
            </a:r>
          </a:p>
          <a:p>
            <a:pPr lvl="1"/>
            <a:r>
              <a:rPr lang="en-US" dirty="0"/>
              <a:t>Provide working examples of data visualization and interpretation</a:t>
            </a:r>
          </a:p>
          <a:p>
            <a:pPr lvl="1"/>
            <a:r>
              <a:rPr lang="en-US" dirty="0"/>
              <a:t>Self contained, self explanatory, portable </a:t>
            </a:r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module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A, discussion, integrated assignments, and working with your own data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Before starting with the advanced exercises, are there any questions or topics for discussion?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3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Integrated assignments and working with your own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general options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have your own data. Try to apply something you learned this week to visualize that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don’t have your own data, there are optional integrated exercises in module 6 at </a:t>
            </a:r>
            <a:r>
              <a:rPr lang="en-US" dirty="0">
                <a:hlinkClick r:id="rId2"/>
              </a:rPr>
              <a:t>www.GenViz.org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47069494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121</TotalTime>
  <Words>280</Words>
  <Application>Microsoft Macintosh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MGI_PPT_template_4-3_v1b</vt:lpstr>
      <vt:lpstr>GenViz Module 6: Q &amp; A, discussion, integrated assignments, and working with your own data</vt:lpstr>
      <vt:lpstr>PowerPoint Presentation</vt:lpstr>
      <vt:lpstr>Learning objectives of the course</vt:lpstr>
      <vt:lpstr>Learning objectives of module 6</vt:lpstr>
      <vt:lpstr>Questions and discussion</vt:lpstr>
      <vt:lpstr>Integrated assignments and working with your own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Griffith, Malachi</cp:lastModifiedBy>
  <cp:revision>23</cp:revision>
  <cp:lastPrinted>2019-04-11T07:34:51Z</cp:lastPrinted>
  <dcterms:created xsi:type="dcterms:W3CDTF">2015-05-07T20:45:54Z</dcterms:created>
  <dcterms:modified xsi:type="dcterms:W3CDTF">2019-04-11T07:34:53Z</dcterms:modified>
</cp:coreProperties>
</file>