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57" r:id="rId5"/>
    <p:sldId id="269" r:id="rId6"/>
    <p:sldId id="265" r:id="rId7"/>
    <p:sldId id="266" r:id="rId8"/>
    <p:sldId id="267" r:id="rId9"/>
    <p:sldId id="261" r:id="rId10"/>
    <p:sldId id="262" r:id="rId11"/>
    <p:sldId id="268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00" d="100"/>
          <a:sy n="100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4:</a:t>
            </a:r>
            <a:br>
              <a:rPr lang="en-US" dirty="0" smtClean="0"/>
            </a:br>
            <a:r>
              <a:rPr lang="en-US" dirty="0" smtClean="0"/>
              <a:t>Expression profiling, visualization,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Alternative differential expression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 with countless blogs and analyses arguing the advantages of each. The general consensus: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</a:t>
            </a:r>
            <a:r>
              <a:rPr lang="en-US" dirty="0" smtClean="0">
                <a:latin typeface="Calibri" charset="0"/>
                <a:ea typeface="ＭＳ Ｐゴシック" charset="0"/>
              </a:rPr>
              <a:t>straight visualization </a:t>
            </a:r>
            <a:r>
              <a:rPr lang="en-US" dirty="0">
                <a:latin typeface="Calibri" charset="0"/>
                <a:ea typeface="ＭＳ Ｐゴシック" charset="0"/>
              </a:rPr>
              <a:t>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 advisable</a:t>
            </a:r>
          </a:p>
        </p:txBody>
      </p:sp>
      <p:pic>
        <p:nvPicPr>
          <p:cNvPr id="4" name="Content Placeholder 3" descr="Screen Shot 2013-06-01 at 10.13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5" r="-145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b="1" dirty="0"/>
              <a:t>Module 4: Expression profiling, visualization, and interpretation</a:t>
            </a:r>
            <a:endParaRPr lang="en-US" b="1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profiling, visualization, and </a:t>
            </a:r>
            <a:r>
              <a:rPr lang="en-US" dirty="0" smtClean="0"/>
              <a:t>interpretation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Expression estimation for known genes </a:t>
            </a:r>
            <a:r>
              <a:rPr lang="en-US" dirty="0" smtClean="0">
                <a:latin typeface="Calibri" charset="0"/>
                <a:ea typeface="ＭＳ Ｐゴシック" charset="0"/>
              </a:rPr>
              <a:t>(concepts)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FPKM’ expression estimates vs. ‘raw’ 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methods (DESeq2)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  <a:endParaRPr lang="en-US" dirty="0"/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40" r="-5544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  <a:endParaRPr lang="en-US" dirty="0"/>
          </a:p>
        </p:txBody>
      </p:sp>
      <p:pic>
        <p:nvPicPr>
          <p:cNvPr id="4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1" r="-12001"/>
          <a:stretch/>
        </p:blipFill>
        <p:spPr/>
      </p:pic>
    </p:spTree>
    <p:extLst>
      <p:ext uri="{BB962C8B-B14F-4D97-AF65-F5344CB8AC3E}">
        <p14:creationId xmlns:p14="http://schemas.microsoft.com/office/powerpoint/2010/main" val="161768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FPKM (RPKM)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it. However: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 (RPKM) attempt to normalize for gene size and library depth</a:t>
            </a:r>
          </a:p>
          <a:p>
            <a:endParaRPr lang="nl-NL" dirty="0">
              <a:latin typeface="Calibri" charset="0"/>
              <a:ea typeface="ＭＳ Ｐゴシック" charset="0"/>
            </a:endParaRPr>
          </a:p>
          <a:p>
            <a:r>
              <a:rPr lang="nl-NL" dirty="0">
                <a:latin typeface="Calibri" charset="0"/>
                <a:ea typeface="ＭＳ Ｐゴシック" charset="0"/>
              </a:rPr>
              <a:t>FPKM (RPKM) = (10^9 * C) / (N * L)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 =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for a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 = 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in the library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 = number of base pairs in the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raw </a:t>
            </a:r>
            <a:r>
              <a:rPr lang="en-US" dirty="0" smtClean="0"/>
              <a:t>counts?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accepted_hits.sam</a:t>
            </a:r>
            <a:r>
              <a:rPr lang="en-US" dirty="0">
                <a:latin typeface="Calibri" charset="0"/>
                <a:ea typeface="ＭＳ Ｐゴシック" charset="0"/>
              </a:rPr>
              <a:t> chr22.gff &gt; </a:t>
            </a:r>
            <a:r>
              <a:rPr lang="en-US" dirty="0" err="1">
                <a:latin typeface="Calibri" charset="0"/>
                <a:ea typeface="ＭＳ Ｐゴシック" charset="0"/>
              </a:rPr>
              <a:t>transcript_read_counts_table.tsv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HTSeq</a:t>
            </a:r>
            <a:r>
              <a:rPr lang="en-US" dirty="0"/>
              <a:t>-count basically counts reads supporting a feature (exon, gene) by assessing overlapping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42" r="-257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2787"/>
            <a:ext cx="856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Whether a read is counted depends on the nature of overlap and “mode” selected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57409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145</TotalTime>
  <Words>701</Words>
  <Application>Microsoft Macintosh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MGI_PPT_template_4-3_v1b</vt:lpstr>
      <vt:lpstr>GenViz Module 4: Expression profiling, visualization, and interpretation</vt:lpstr>
      <vt:lpstr>PowerPoint Presentation</vt:lpstr>
      <vt:lpstr>Learning objectives of the course</vt:lpstr>
      <vt:lpstr>Learning objectives of module 4</vt:lpstr>
      <vt:lpstr>Gene expression</vt:lpstr>
      <vt:lpstr>Expression estimation for known genes and transcripts</vt:lpstr>
      <vt:lpstr>What is FPKM (RPKM)</vt:lpstr>
      <vt:lpstr>What are raw counts?</vt:lpstr>
      <vt:lpstr>HTSeq-count basically counts reads supporting a feature (exon, gene) by assessing overlapping coordinates</vt:lpstr>
      <vt:lpstr>Alternative differential expression methods</vt:lpstr>
      <vt:lpstr>‘FPKM’ expression estimates vs. ‘raw’ counts</vt:lpstr>
      <vt:lpstr>Multiple approaches advisable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18</cp:revision>
  <dcterms:created xsi:type="dcterms:W3CDTF">2015-05-07T20:45:54Z</dcterms:created>
  <dcterms:modified xsi:type="dcterms:W3CDTF">2017-09-13T07:25:01Z</dcterms:modified>
</cp:coreProperties>
</file>