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515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84218"/>
  </p:normalViewPr>
  <p:slideViewPr>
    <p:cSldViewPr snapToGrid="0" snapToObjects="1">
      <p:cViewPr varScale="1">
        <p:scale>
          <a:sx n="107" d="100"/>
          <a:sy n="107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46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02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18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09A606F0-FDF2-C454-5F62-793E5CDB01F1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EC07CD1D-B08E-B519-3ABE-4B05EDEE9E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67CAA63A-F99F-56CC-960B-D041586AF0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F7F13A7-D81D-86FC-B757-0ADB5B1E4BD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B4A2D0-4E54-A43E-D264-1DBCA5BE3B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26FCC348-0225-15A8-602F-93334B1410E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A4EE7877-EE26-3F2D-58FB-0ED6D00F98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531353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794</Words>
  <Application>Microsoft Macintosh PowerPoint</Application>
  <PresentationFormat>Widescreen</PresentationFormat>
  <Paragraphs>145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54</cp:revision>
  <dcterms:created xsi:type="dcterms:W3CDTF">2019-02-25T20:09:25Z</dcterms:created>
  <dcterms:modified xsi:type="dcterms:W3CDTF">2025-07-06T20:29:12Z</dcterms:modified>
</cp:coreProperties>
</file>