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sldIdLst>
    <p:sldId id="256" r:id="rId2"/>
    <p:sldId id="257" r:id="rId3"/>
    <p:sldId id="515" r:id="rId4"/>
    <p:sldId id="259"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293"/>
  </p:normalViewPr>
  <p:slideViewPr>
    <p:cSldViewPr snapToGrid="0" snapToObjects="1">
      <p:cViewPr varScale="1">
        <p:scale>
          <a:sx n="103" d="100"/>
          <a:sy n="103"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64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859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3</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8</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3105388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90"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73"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6125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7D9F8F6-CC52-AEA6-57BE-D7A13AC30B09}"/>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6C4C257E-B1C5-1C28-DE43-1FD7F1AC1CCC}"/>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EFA0CE45-FDBA-D977-561E-57BFA40C3CDD}"/>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82D465DF-6AB3-F5F4-CDBB-CF0C8F486364}"/>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ADF0830D-E2A8-FAB6-C276-16ED4B61C27A}"/>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F9FA56A1-5C57-3D11-D92D-15A0919B6D23}"/>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9D0122A9-1B0F-FB85-3947-F5E2D8717DCB}"/>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4406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516892"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Risch, </a:t>
            </a:r>
          </a:p>
          <a:p>
            <a:pPr>
              <a:defRPr/>
            </a:pPr>
            <a:r>
              <a:rPr lang="en-US" sz="1800" dirty="0">
                <a:latin typeface="Calibri"/>
                <a:cs typeface="Calibri"/>
              </a:rPr>
              <a:t>Nicolas Ho, Melisa Acun, Varinder Verma, Mobin </a:t>
            </a:r>
            <a:r>
              <a:rPr lang="en-US" sz="1800" dirty="0" err="1">
                <a:latin typeface="Calibri"/>
                <a:cs typeface="Calibri"/>
              </a:rPr>
              <a:t>Khoramjoo</a:t>
            </a: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2025. </a:t>
            </a:r>
            <a:r>
              <a:rPr lang="en-US" sz="1800">
                <a:ln w="1270">
                  <a:solidFill>
                    <a:schemeClr val="tx1">
                      <a:alpha val="38000"/>
                    </a:schemeClr>
                  </a:solidFill>
                </a:ln>
                <a:latin typeface="Calibri"/>
                <a:cs typeface="Calibri"/>
              </a:rPr>
              <a:t>July 7-9, 2025</a:t>
            </a:r>
            <a:endParaRPr lang="en-US" sz="18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42881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TotalTime>
  <Words>1857</Words>
  <Application>Microsoft Macintosh PowerPoint</Application>
  <PresentationFormat>Widescreen</PresentationFormat>
  <Paragraphs>169</Paragraphs>
  <Slides>19</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Economica</vt:lpstr>
      <vt:lpstr>Helvetica Neue</vt:lpstr>
      <vt:lpstr>Segoe UI</vt:lpstr>
      <vt:lpstr>Verdana</vt:lpstr>
      <vt:lpstr>2_Office Theme</vt:lpstr>
      <vt:lpstr>PowerPoint Presentation</vt:lpstr>
      <vt:lpstr>PowerPoint Presentation</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50</cp:revision>
  <dcterms:created xsi:type="dcterms:W3CDTF">2019-02-25T20:09:25Z</dcterms:created>
  <dcterms:modified xsi:type="dcterms:W3CDTF">2025-07-06T20:29:37Z</dcterms:modified>
</cp:coreProperties>
</file>