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515" r:id="rId4"/>
    <p:sldId id="262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871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438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22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86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57BFA7B0-537B-AF4D-8148-6A1922E08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2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EE293D5C-2006-124B-B275-C222270E1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89C7C-2F51-784E-95C7-7AB468DF95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A3143-3B53-3F4E-8DC8-FBB291202B3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ED313-DD8C-3E48-A57D-E049EB49CA03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2356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8388B57A-D1A2-D24C-3BB5-589BD61AFA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53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67887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C6A5E-CEB4-014E-BCFA-E9E6507C96B4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E99539-0AC7-2447-A13C-1C37026D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B27B40BB-C7AE-A641-A466-C46EFEB06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2CE828-0AAA-214F-866C-6B6CBD9C6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C7F80C-1C4E-D249-A647-44A81F5186FE}"/>
              </a:ext>
            </a:extLst>
          </p:cNvPr>
          <p:cNvSpPr txBox="1">
            <a:spLocks/>
          </p:cNvSpPr>
          <p:nvPr/>
        </p:nvSpPr>
        <p:spPr>
          <a:xfrm>
            <a:off x="3543815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Risch,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Nicolas Ho, Melisa Acun, Varinder Verma, Mobin </a:t>
            </a:r>
            <a:r>
              <a:rPr lang="en-US" sz="1800" dirty="0" err="1">
                <a:latin typeface="Calibri"/>
                <a:cs typeface="Calibri"/>
              </a:rPr>
              <a:t>Khoramjoo</a:t>
            </a:r>
            <a:endParaRPr lang="en-US" sz="1800" dirty="0">
              <a:latin typeface="Calibri"/>
              <a:cs typeface="Calibri"/>
            </a:endParaRP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2025. </a:t>
            </a: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7-9, 2025</a:t>
            </a:r>
            <a:endParaRPr lang="en-US" sz="18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201380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95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55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A28E9FA4-2D8F-3B40-D2DE-278BA11189F9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70ECD9E3-9FFD-DAF9-A244-9AF75DCBC3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7544B356-1A16-2286-0789-A8CE290D041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3DD1E1D3-8C5F-473F-6108-0F910332084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C8F12D-08A5-26C8-B7D3-4F45839C89A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7DB3ADC7-12E8-4E84-7E19-75880709F7C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2030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222</Words>
  <Application>Microsoft Macintosh PowerPoint</Application>
  <PresentationFormat>Widescreen</PresentationFormat>
  <Paragraphs>29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Alignment</vt:lpstr>
      <vt:lpstr>Assembly</vt:lpstr>
      <vt:lpstr>Pseudoalignment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34</cp:revision>
  <dcterms:created xsi:type="dcterms:W3CDTF">2019-02-25T20:09:25Z</dcterms:created>
  <dcterms:modified xsi:type="dcterms:W3CDTF">2025-07-06T20:29:46Z</dcterms:modified>
</cp:coreProperties>
</file>