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558" r:id="rId4"/>
    <p:sldId id="515" r:id="rId5"/>
    <p:sldId id="537" r:id="rId6"/>
    <p:sldId id="538" r:id="rId7"/>
    <p:sldId id="539" r:id="rId8"/>
    <p:sldId id="540" r:id="rId9"/>
    <p:sldId id="541" r:id="rId10"/>
    <p:sldId id="554" r:id="rId11"/>
    <p:sldId id="555" r:id="rId12"/>
    <p:sldId id="556" r:id="rId13"/>
    <p:sldId id="557" r:id="rId14"/>
    <p:sldId id="546" r:id="rId15"/>
    <p:sldId id="547" r:id="rId16"/>
    <p:sldId id="54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5034"/>
  </p:normalViewPr>
  <p:slideViewPr>
    <p:cSldViewPr snapToGrid="0" snapToObjects="1">
      <p:cViewPr varScale="1">
        <p:scale>
          <a:sx n="121" d="100"/>
          <a:sy n="121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9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75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20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D23E1C95-EA15-46B6-9700-1961CE0980B4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5C4D4E39-113A-2545-68F7-3B99825937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66890497-E0AF-B2A9-312F-2B12F4C4AB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9659D92E-B39E-FD28-0F30-D0786021586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BE79845-196A-34F3-459D-274D4FD710F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B8079B9-F20C-AD97-2B3D-C627D2BC60B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2B4CE284-BA90-B5AE-5B4D-2D81614485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3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462670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654</Words>
  <Application>Microsoft Macintosh PowerPoint</Application>
  <PresentationFormat>Widescreen</PresentationFormat>
  <Paragraphs>84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31</cp:revision>
  <dcterms:created xsi:type="dcterms:W3CDTF">2019-02-25T20:13:05Z</dcterms:created>
  <dcterms:modified xsi:type="dcterms:W3CDTF">2025-07-06T20:30:04Z</dcterms:modified>
</cp:coreProperties>
</file>