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515" r:id="rId4"/>
    <p:sldId id="516" r:id="rId5"/>
    <p:sldId id="517" r:id="rId6"/>
    <p:sldId id="525" r:id="rId7"/>
    <p:sldId id="526" r:id="rId8"/>
    <p:sldId id="518" r:id="rId9"/>
    <p:sldId id="520" r:id="rId10"/>
    <p:sldId id="521" r:id="rId11"/>
    <p:sldId id="522" r:id="rId12"/>
    <p:sldId id="52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84558"/>
  </p:normalViewPr>
  <p:slideViewPr>
    <p:cSldViewPr snapToGrid="0" snapToObjects="1">
      <p:cViewPr varScale="1">
        <p:scale>
          <a:sx n="107" d="100"/>
          <a:sy n="107" d="100"/>
        </p:scale>
        <p:origin x="1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7/6/25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4380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5624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576724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23776640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189851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49D459FB-5AA6-B5F1-3F7E-2197EBDDFA2C}"/>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8" name="Google Shape;160;g24c7d206a1c_1_72">
            <a:extLst>
              <a:ext uri="{FF2B5EF4-FFF2-40B4-BE49-F238E27FC236}">
                <a16:creationId xmlns:a16="http://schemas.microsoft.com/office/drawing/2014/main" id="{48C25540-034D-B5C3-5345-51B47406CD1A}"/>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9" name="Google Shape;161;g24c7d206a1c_1_72">
            <a:extLst>
              <a:ext uri="{FF2B5EF4-FFF2-40B4-BE49-F238E27FC236}">
                <a16:creationId xmlns:a16="http://schemas.microsoft.com/office/drawing/2014/main" id="{52718F35-65B4-ACB2-CABB-0601EB082E62}"/>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10" name="Google Shape;162;g24c7d206a1c_1_72">
            <a:extLst>
              <a:ext uri="{FF2B5EF4-FFF2-40B4-BE49-F238E27FC236}">
                <a16:creationId xmlns:a16="http://schemas.microsoft.com/office/drawing/2014/main" id="{0F7C6861-EBD3-27D8-22A8-6F07E455DC38}"/>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11" name="Google Shape;163;g24c7d206a1c_1_72" descr="A picture containing graphical user interface&#10;&#10;Description automatically generated">
            <a:extLst>
              <a:ext uri="{FF2B5EF4-FFF2-40B4-BE49-F238E27FC236}">
                <a16:creationId xmlns:a16="http://schemas.microsoft.com/office/drawing/2014/main" id="{0588416B-5227-B364-3F45-BD2566E3372E}"/>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12" name="Google Shape;164;g24c7d206a1c_1_72">
            <a:extLst>
              <a:ext uri="{FF2B5EF4-FFF2-40B4-BE49-F238E27FC236}">
                <a16:creationId xmlns:a16="http://schemas.microsoft.com/office/drawing/2014/main" id="{A7FE8D55-5739-2D92-BEB8-E74F074D872B}"/>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291291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131;p2">
            <a:extLst>
              <a:ext uri="{FF2B5EF4-FFF2-40B4-BE49-F238E27FC236}">
                <a16:creationId xmlns:a16="http://schemas.microsoft.com/office/drawing/2014/main" id="{6BC4BBF7-325B-37CF-0825-C9751C06083F}"/>
              </a:ext>
            </a:extLst>
          </p:cNvPr>
          <p:cNvPicPr preferRelativeResize="0"/>
          <p:nvPr/>
        </p:nvPicPr>
        <p:blipFill rotWithShape="1">
          <a:blip r:embed="rId3">
            <a:alphaModFix/>
          </a:blip>
          <a:srcRect/>
          <a:stretch/>
        </p:blipFill>
        <p:spPr>
          <a:xfrm>
            <a:off x="4095918" y="260648"/>
            <a:ext cx="4000165" cy="6003046"/>
          </a:xfrm>
          <a:prstGeom prst="rect">
            <a:avLst/>
          </a:prstGeom>
          <a:noFill/>
          <a:ln>
            <a:noFill/>
          </a:ln>
        </p:spPr>
      </p:pic>
    </p:spTree>
    <p:extLst>
      <p:ext uri="{BB962C8B-B14F-4D97-AF65-F5344CB8AC3E}">
        <p14:creationId xmlns:p14="http://schemas.microsoft.com/office/powerpoint/2010/main" val="11863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15247"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176493" y="1177769"/>
            <a:ext cx="8782754"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Risch, </a:t>
            </a:r>
          </a:p>
          <a:p>
            <a:pPr>
              <a:defRPr/>
            </a:pPr>
            <a:r>
              <a:rPr lang="en-US" sz="1800" dirty="0">
                <a:latin typeface="Calibri"/>
                <a:cs typeface="Calibri"/>
              </a:rPr>
              <a:t>Nicolas Ho, Melisa Acun, Varinder Verma, Mobin </a:t>
            </a:r>
            <a:r>
              <a:rPr lang="en-US" sz="1800" dirty="0" err="1">
                <a:latin typeface="Calibri"/>
                <a:cs typeface="Calibri"/>
              </a:rPr>
              <a:t>Khoramjoo</a:t>
            </a:r>
            <a:endParaRPr lang="en-US" sz="1800" dirty="0">
              <a:latin typeface="Calibri"/>
              <a:cs typeface="Calibri"/>
            </a:endParaRPr>
          </a:p>
          <a:p>
            <a:pPr>
              <a:defRPr/>
            </a:pPr>
            <a:r>
              <a:rPr lang="en-US" sz="1800" dirty="0">
                <a:ln w="1270">
                  <a:solidFill>
                    <a:schemeClr val="tx1">
                      <a:alpha val="38000"/>
                    </a:schemeClr>
                  </a:solidFill>
                </a:ln>
                <a:latin typeface="Calibri"/>
                <a:cs typeface="Calibri"/>
              </a:rPr>
              <a:t>RNA-seq Analysis 2025. </a:t>
            </a:r>
            <a:r>
              <a:rPr lang="en-US" sz="1800">
                <a:ln w="1270">
                  <a:solidFill>
                    <a:schemeClr val="tx1">
                      <a:alpha val="38000"/>
                    </a:schemeClr>
                  </a:solidFill>
                </a:ln>
                <a:latin typeface="Calibri"/>
                <a:cs typeface="Calibri"/>
              </a:rPr>
              <a:t>July 7-9, 2025</a:t>
            </a:r>
            <a:endParaRPr lang="en-US" sz="18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28029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1121</Words>
  <Application>Microsoft Macintosh PowerPoint</Application>
  <PresentationFormat>Widescreen</PresentationFormat>
  <Paragraphs>102</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Segoe UI</vt:lpstr>
      <vt:lpstr>Verdana</vt:lpstr>
      <vt:lpstr>1_Office Theme</vt:lpstr>
      <vt:lpstr>PowerPoint Presentation</vt:lpstr>
      <vt:lpstr>PowerPoint Presentation</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37</cp:revision>
  <dcterms:created xsi:type="dcterms:W3CDTF">2019-02-25T20:09:25Z</dcterms:created>
  <dcterms:modified xsi:type="dcterms:W3CDTF">2025-07-06T20:30:10Z</dcterms:modified>
</cp:coreProperties>
</file>