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515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1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49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97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qanswers.com/forums/showthread.php?t=180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82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0418606B-E254-4963-C820-D404A1FC59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52905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20045DD5-5931-8C0E-49B1-54705FECB04D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90E0F0A-9762-F9CE-D924-474F26C0DB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5DF78763-019B-3934-6370-A4F5F75994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B0E30B7-D16A-CCEB-0E02-07513C4EB7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2F2084-9FA2-8BF5-45B1-4E3D1E5D66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17D78A57-58F3-2988-BA5C-1A270D16DD5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254</Words>
  <Application>Microsoft Macintosh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50</cp:revision>
  <cp:lastPrinted>2019-03-13T02:52:17Z</cp:lastPrinted>
  <dcterms:created xsi:type="dcterms:W3CDTF">2019-02-25T20:09:25Z</dcterms:created>
  <dcterms:modified xsi:type="dcterms:W3CDTF">2025-07-06T20:30:17Z</dcterms:modified>
</cp:coreProperties>
</file>