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515" r:id="rId4"/>
    <p:sldId id="524" r:id="rId5"/>
    <p:sldId id="536" r:id="rId6"/>
    <p:sldId id="525" r:id="rId7"/>
    <p:sldId id="528" r:id="rId8"/>
    <p:sldId id="529" r:id="rId9"/>
    <p:sldId id="530" r:id="rId10"/>
    <p:sldId id="531" r:id="rId11"/>
    <p:sldId id="532" r:id="rId12"/>
    <p:sldId id="533" r:id="rId13"/>
    <p:sldId id="53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2015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052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8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biostars.org/p/68885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441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E247F051-92A0-FEF6-1489-CBA9BFA9D9CF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F7F5E3FB-8CA4-FEAE-0DEF-399B9EF847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1E1E68A7-FAEF-F651-8972-88CAF4842F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56ABB749-710B-0BA3-E547-83F706B2C8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D0200DC-02F8-4FB0-4B0D-56007E90A21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C8449121-3833-D7D2-1275-A5D92823BBA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5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034CE14E-F87E-DF70-B0A2-18FD2F6E06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8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3814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27A39-447D-7A4F-8B3D-5BFAB8F07256}"/>
              </a:ext>
            </a:extLst>
          </p:cNvPr>
          <p:cNvSpPr txBox="1">
            <a:spLocks/>
          </p:cNvSpPr>
          <p:nvPr/>
        </p:nvSpPr>
        <p:spPr>
          <a:xfrm>
            <a:off x="351406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Risch,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Nicolas Ho, Melisa Acun, Varinder Verma, Mobin </a:t>
            </a:r>
            <a:r>
              <a:rPr lang="en-US" sz="1800" dirty="0" err="1">
                <a:latin typeface="Calibri"/>
                <a:cs typeface="Calibri"/>
              </a:rPr>
              <a:t>Khoramjoo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2025.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7-9, 2025</a:t>
            </a:r>
            <a:endParaRPr lang="en-US" sz="18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762</Words>
  <Application>Microsoft Macintosh PowerPoint</Application>
  <PresentationFormat>Widescreen</PresentationFormat>
  <Paragraphs>103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48</cp:revision>
  <cp:lastPrinted>2019-03-13T02:52:17Z</cp:lastPrinted>
  <dcterms:created xsi:type="dcterms:W3CDTF">2019-02-25T20:09:25Z</dcterms:created>
  <dcterms:modified xsi:type="dcterms:W3CDTF">2025-07-06T20:30:23Z</dcterms:modified>
</cp:coreProperties>
</file>