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3D20C7-6E36-D741-BF76-FCECAC5D13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CD8A9-D7F3-9544-B41C-E649DD416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6883-235E-FB49-99F6-0F7EDC97FB54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0071F-5F97-2F49-9C0C-8FEC2F67F5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62D5-A553-C043-9617-12202D5B6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2297-0894-E14E-AF99-67BAD1350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9771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8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095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65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B72D2FC7-796F-9A44-8392-2248F29FD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43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CC578DA7-009B-EB4D-940A-0DAB2AF8EE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8D79A-D604-4341-B391-198F39B5A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5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F680C-7BE6-184A-BB5A-0288CFCECB6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36FEC-7EA2-404C-8812-0D5B13E3823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2016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 dirty="0"/>
              <a:t>We are on a Coffee Break &amp; Networking Session</a:t>
            </a:r>
            <a:endParaRPr dirty="0"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9012D4A2-EC96-362A-285E-8C2959BEC9E9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24c7d206a1c_1_72">
            <a:extLst>
              <a:ext uri="{FF2B5EF4-FFF2-40B4-BE49-F238E27FC236}">
                <a16:creationId xmlns:a16="http://schemas.microsoft.com/office/drawing/2014/main" id="{9FB42063-D1FF-7FFC-B862-84DD96C528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g24c7d206a1c_1_72">
            <a:extLst>
              <a:ext uri="{FF2B5EF4-FFF2-40B4-BE49-F238E27FC236}">
                <a16:creationId xmlns:a16="http://schemas.microsoft.com/office/drawing/2014/main" id="{26BC6B1F-F808-6329-1D9C-845B48C2D62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g24c7d206a1c_1_72">
            <a:extLst>
              <a:ext uri="{FF2B5EF4-FFF2-40B4-BE49-F238E27FC236}">
                <a16:creationId xmlns:a16="http://schemas.microsoft.com/office/drawing/2014/main" id="{8A6FD046-13C1-5C95-F3D5-6AEE3193525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48E23E-2EF4-1EAB-52F7-8697031A283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g24c7d206a1c_1_72">
            <a:extLst>
              <a:ext uri="{FF2B5EF4-FFF2-40B4-BE49-F238E27FC236}">
                <a16:creationId xmlns:a16="http://schemas.microsoft.com/office/drawing/2014/main" id="{EAE9126C-2088-07E3-5866-D3A3A584A55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612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CA5B4903-8BE7-FCEF-F790-9AA084FA7D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360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923307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5: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342F4-961F-E246-9C22-0BF8AC987708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262EC-D91D-F64B-B4AA-D9D227E4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C11293DD-B100-654A-9ACD-631174E6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5D1468-69B8-E745-BF05-FF1BA3E6F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59D867-EE5F-5945-931C-CBE431F808F6}"/>
              </a:ext>
            </a:extLst>
          </p:cNvPr>
          <p:cNvSpPr txBox="1">
            <a:spLocks/>
          </p:cNvSpPr>
          <p:nvPr/>
        </p:nvSpPr>
        <p:spPr>
          <a:xfrm>
            <a:off x="3599235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Risch,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Nicolas Ho, Melisa Acun, Varinder Verma, Mobin </a:t>
            </a:r>
            <a:r>
              <a:rPr lang="en-US" sz="1800" dirty="0" err="1">
                <a:latin typeface="Calibri"/>
                <a:cs typeface="Calibri"/>
              </a:rPr>
              <a:t>Khoramjoo</a:t>
            </a:r>
            <a:endParaRPr lang="en-US" sz="1800" dirty="0">
              <a:latin typeface="Calibri"/>
              <a:cs typeface="Calibri"/>
            </a:endParaRP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2025. </a:t>
            </a: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7-9, 2025</a:t>
            </a:r>
            <a:endParaRPr lang="en-US" sz="18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46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296</Words>
  <Application>Microsoft Macintosh PowerPoint</Application>
  <PresentationFormat>Widescreen</PresentationFormat>
  <Paragraphs>40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29</cp:revision>
  <cp:lastPrinted>2019-03-13T02:44:56Z</cp:lastPrinted>
  <dcterms:created xsi:type="dcterms:W3CDTF">2019-02-25T20:09:25Z</dcterms:created>
  <dcterms:modified xsi:type="dcterms:W3CDTF">2025-07-06T20:30:42Z</dcterms:modified>
</cp:coreProperties>
</file>