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1" r:id="rId18"/>
    <p:sldId id="562" r:id="rId19"/>
    <p:sldId id="563" r:id="rId20"/>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7750" autoAdjust="0"/>
  </p:normalViewPr>
  <p:slideViewPr>
    <p:cSldViewPr>
      <p:cViewPr varScale="1">
        <p:scale>
          <a:sx n="114" d="100"/>
          <a:sy n="114" d="100"/>
        </p:scale>
        <p:origin x="784"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11/10/21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11/10/21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Arpad </a:t>
            </a:r>
            <a:r>
              <a:rPr lang="en-US" sz="1800" dirty="0" err="1">
                <a:latin typeface="Calibri"/>
                <a:cs typeface="Calibri"/>
              </a:rPr>
              <a:t>Danos</a:t>
            </a:r>
            <a:r>
              <a:rPr lang="en-US" sz="1800" dirty="0">
                <a:latin typeface="Calibri"/>
                <a:cs typeface="Calibri"/>
              </a:rPr>
              <a:t>, Harriet </a:t>
            </a:r>
            <a:r>
              <a:rPr lang="en-US" sz="1800" dirty="0" err="1">
                <a:latin typeface="Calibri"/>
                <a:cs typeface="Calibri"/>
              </a:rPr>
              <a:t>Dashnow</a:t>
            </a:r>
            <a:r>
              <a:rPr lang="en-US" sz="1800" dirty="0">
                <a:latin typeface="Calibri"/>
                <a:cs typeface="Calibri"/>
              </a:rPr>
              <a:t>, Felicia Gomez, Sharon </a:t>
            </a:r>
            <a:r>
              <a:rPr lang="en-US" sz="1800" dirty="0" err="1">
                <a:latin typeface="Calibri"/>
                <a:cs typeface="Calibri"/>
              </a:rPr>
              <a:t>Freshour</a:t>
            </a:r>
            <a:r>
              <a:rPr lang="en-US" sz="1800" dirty="0">
                <a:latin typeface="Calibri"/>
                <a:cs typeface="Calibri"/>
              </a:rPr>
              <a:t>, Obi Griffith, </a:t>
            </a:r>
          </a:p>
          <a:p>
            <a:pPr>
              <a:defRPr/>
            </a:pPr>
            <a:r>
              <a:rPr lang="en-US" sz="1800" dirty="0">
                <a:latin typeface="Calibri"/>
                <a:cs typeface="Calibri"/>
              </a:rPr>
              <a:t>Malachi Griffith, Jason </a:t>
            </a:r>
            <a:r>
              <a:rPr lang="en-US" sz="1800" dirty="0" err="1">
                <a:latin typeface="Calibri"/>
                <a:cs typeface="Calibri"/>
              </a:rPr>
              <a:t>Kunisaki</a:t>
            </a:r>
            <a:r>
              <a:rPr lang="en-US" sz="1800" dirty="0">
                <a:latin typeface="Calibri"/>
                <a:cs typeface="Calibri"/>
              </a:rPr>
              <a:t>, Chris Miller, Jonathan </a:t>
            </a:r>
            <a:r>
              <a:rPr lang="en-US" sz="1800" dirty="0" err="1">
                <a:latin typeface="Calibri"/>
                <a:cs typeface="Calibri"/>
              </a:rPr>
              <a:t>Preall</a:t>
            </a:r>
            <a:r>
              <a:rPr lang="en-US" sz="1800" dirty="0">
                <a:latin typeface="Calibri"/>
                <a:cs typeface="Calibri"/>
              </a:rPr>
              <a:t>, Aaron Quinlan</a:t>
            </a:r>
          </a:p>
          <a:p>
            <a:pPr>
              <a:defRPr/>
            </a:pPr>
            <a:r>
              <a:rPr lang="en-US" sz="180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11-19, 2021</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10012</TotalTime>
  <Words>2593</Words>
  <Application>Microsoft Macintosh PowerPoint</Application>
  <PresentationFormat>Widescreen</PresentationFormat>
  <Paragraphs>129</Paragraphs>
  <Slides>19</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ＭＳ Ｐゴシック</vt: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(and answers)</vt:lpstr>
      <vt:lpstr>PowerPoint Presentation</vt:lpstr>
      <vt:lpstr>HISAT2/StringTie/Ballgown  RNA-seq Pipeline</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684</cp:revision>
  <dcterms:created xsi:type="dcterms:W3CDTF">2011-11-14T19:50:16Z</dcterms:created>
  <dcterms:modified xsi:type="dcterms:W3CDTF">2021-11-10T19:53:20Z</dcterms:modified>
</cp:coreProperties>
</file>