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7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5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5979625" y="194602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1:</a:t>
            </a:r>
          </a:p>
          <a:p>
            <a:pPr algn="r" eaLnBrk="1" hangingPunct="1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FE2EC-773F-AC20-CBE5-E5866D378817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6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1871" y="2646215"/>
            <a:ext cx="603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478378" y="3034982"/>
            <a:ext cx="59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70448" y="4498045"/>
            <a:ext cx="31554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608181" y="5283761"/>
            <a:ext cx="587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90263" y="5283761"/>
            <a:ext cx="51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3250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5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40175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9192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7055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7869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76732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76829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27773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2839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4349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0141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82816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2932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4844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8027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6820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250793" y="3408521"/>
            <a:ext cx="695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061106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29637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39668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553889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7578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9804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876056" y="3015861"/>
            <a:ext cx="691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77341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783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2</cp:revision>
  <dcterms:created xsi:type="dcterms:W3CDTF">2023-11-13T22:37:44Z</dcterms:created>
  <dcterms:modified xsi:type="dcterms:W3CDTF">2024-11-10T19:11:17Z</dcterms:modified>
</cp:coreProperties>
</file>