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12192000"/>
  <p:notesSz cx="6858000" cy="9144000"/>
  <p:embeddedFontLst>
    <p:embeddedFont>
      <p:font typeface="Quattrocento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gUSH8m7R3KlbWc+6+jeX8wUaq3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QuattrocentoSans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QuattrocentoSans-italic.fntdata"/><Relationship Id="rId14" Type="http://schemas.openxmlformats.org/officeDocument/2006/relationships/font" Target="fonts/QuattrocentoSans-bold.fntdata"/><Relationship Id="rId17" Type="http://customschemas.google.com/relationships/presentationmetadata" Target="metadata"/><Relationship Id="rId16" Type="http://schemas.openxmlformats.org/officeDocument/2006/relationships/font" Target="fonts/Quattrocento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562e63893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26562e63893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26562e63893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c7d206a1c_1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24c7d206a1c_1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24c7d206a1c_1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bioinformatics.ca-logo-white-text.png" id="19" name="Google Shape;1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2" type="sldNum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type="title"/>
          </p:nvPr>
        </p:nvSpPr>
        <p:spPr>
          <a:xfrm rot="5400000">
            <a:off x="7133430" y="1956595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" type="body"/>
          </p:nvPr>
        </p:nvSpPr>
        <p:spPr>
          <a:xfrm rot="5400000">
            <a:off x="1799430" y="-596105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2" type="sldNum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ed3c81241_0_35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27ed3c81241_0_35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•"/>
              <a:defRPr/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5pPr>
            <a:lvl6pPr indent="-314325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6pPr>
            <a:lvl7pPr indent="-314325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7pPr>
            <a:lvl8pPr indent="-314325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8pPr>
            <a:lvl9pPr indent="-314325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/>
        </p:txBody>
      </p:sp>
      <p:sp>
        <p:nvSpPr>
          <p:cNvPr id="66" name="Google Shape;66;g27ed3c81241_0_35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c7d206a1c_1_97"/>
          <p:cNvSpPr txBox="1"/>
          <p:nvPr>
            <p:ph type="title"/>
          </p:nvPr>
        </p:nvSpPr>
        <p:spPr>
          <a:xfrm>
            <a:off x="838200" y="36512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g24c7d206a1c_1_9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g24c7d206a1c_1_97"/>
          <p:cNvSpPr txBox="1"/>
          <p:nvPr>
            <p:ph idx="12" type="sldNum"/>
          </p:nvPr>
        </p:nvSpPr>
        <p:spPr>
          <a:xfrm>
            <a:off x="9448800" y="606584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c7d206a1c_1_101"/>
          <p:cNvSpPr txBox="1"/>
          <p:nvPr>
            <p:ph type="title"/>
          </p:nvPr>
        </p:nvSpPr>
        <p:spPr>
          <a:xfrm>
            <a:off x="838200" y="36512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g24c7d206a1c_1_101"/>
          <p:cNvSpPr txBox="1"/>
          <p:nvPr>
            <p:ph idx="12" type="sldNum"/>
          </p:nvPr>
        </p:nvSpPr>
        <p:spPr>
          <a:xfrm>
            <a:off x="9448800" y="606584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c7d206a1c_1_90"/>
          <p:cNvSpPr txBox="1"/>
          <p:nvPr>
            <p:ph type="ctrTitle"/>
          </p:nvPr>
        </p:nvSpPr>
        <p:spPr>
          <a:xfrm>
            <a:off x="1524000" y="205962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g24c7d206a1c_1_90"/>
          <p:cNvSpPr txBox="1"/>
          <p:nvPr>
            <p:ph idx="1" type="subTitle"/>
          </p:nvPr>
        </p:nvSpPr>
        <p:spPr>
          <a:xfrm>
            <a:off x="1524000" y="453929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3" name="Google Shape;83;g24c7d206a1c_1_90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bioinformatics.ca-logo-white-text.png" id="84" name="Google Shape;84;g24c7d206a1c_1_9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c7d206a1c_1_95"/>
          <p:cNvSpPr txBox="1"/>
          <p:nvPr>
            <p:ph idx="12" type="sldNum"/>
          </p:nvPr>
        </p:nvSpPr>
        <p:spPr>
          <a:xfrm>
            <a:off x="9448800" y="606584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c7d206a1c_1_104"/>
          <p:cNvSpPr txBox="1"/>
          <p:nvPr>
            <p:ph type="title"/>
          </p:nvPr>
        </p:nvSpPr>
        <p:spPr>
          <a:xfrm>
            <a:off x="831851" y="1709742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24c7d206a1c_1_104"/>
          <p:cNvSpPr txBox="1"/>
          <p:nvPr>
            <p:ph idx="1" type="body"/>
          </p:nvPr>
        </p:nvSpPr>
        <p:spPr>
          <a:xfrm>
            <a:off x="831851" y="4589467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0" name="Google Shape;90;g24c7d206a1c_1_104"/>
          <p:cNvSpPr txBox="1"/>
          <p:nvPr>
            <p:ph idx="12" type="sldNum"/>
          </p:nvPr>
        </p:nvSpPr>
        <p:spPr>
          <a:xfrm>
            <a:off x="9448800" y="606584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c7d206a1c_1_108"/>
          <p:cNvSpPr txBox="1"/>
          <p:nvPr>
            <p:ph type="title"/>
          </p:nvPr>
        </p:nvSpPr>
        <p:spPr>
          <a:xfrm>
            <a:off x="838200" y="36512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g24c7d206a1c_1_108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g24c7d206a1c_1_108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g24c7d206a1c_1_108"/>
          <p:cNvSpPr txBox="1"/>
          <p:nvPr>
            <p:ph idx="12" type="sldNum"/>
          </p:nvPr>
        </p:nvSpPr>
        <p:spPr>
          <a:xfrm>
            <a:off x="9448800" y="606584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c7d206a1c_1_113"/>
          <p:cNvSpPr txBox="1"/>
          <p:nvPr>
            <p:ph type="title"/>
          </p:nvPr>
        </p:nvSpPr>
        <p:spPr>
          <a:xfrm>
            <a:off x="839788" y="36512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24c7d206a1c_1_113"/>
          <p:cNvSpPr txBox="1"/>
          <p:nvPr>
            <p:ph idx="1" type="body"/>
          </p:nvPr>
        </p:nvSpPr>
        <p:spPr>
          <a:xfrm>
            <a:off x="839789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9" name="Google Shape;99;g24c7d206a1c_1_113"/>
          <p:cNvSpPr txBox="1"/>
          <p:nvPr>
            <p:ph idx="2" type="body"/>
          </p:nvPr>
        </p:nvSpPr>
        <p:spPr>
          <a:xfrm>
            <a:off x="839789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g24c7d206a1c_1_113"/>
          <p:cNvSpPr txBox="1"/>
          <p:nvPr>
            <p:ph idx="3" type="body"/>
          </p:nvPr>
        </p:nvSpPr>
        <p:spPr>
          <a:xfrm>
            <a:off x="6172202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1" name="Google Shape;101;g24c7d206a1c_1_113"/>
          <p:cNvSpPr txBox="1"/>
          <p:nvPr>
            <p:ph idx="4" type="body"/>
          </p:nvPr>
        </p:nvSpPr>
        <p:spPr>
          <a:xfrm>
            <a:off x="6172202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g24c7d206a1c_1_113"/>
          <p:cNvSpPr txBox="1"/>
          <p:nvPr>
            <p:ph idx="12" type="sldNum"/>
          </p:nvPr>
        </p:nvSpPr>
        <p:spPr>
          <a:xfrm>
            <a:off x="9448800" y="606584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idx="12" type="sldNum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c7d206a1c_1_120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g24c7d206a1c_1_120"/>
          <p:cNvSpPr txBox="1"/>
          <p:nvPr>
            <p:ph idx="1" type="body"/>
          </p:nvPr>
        </p:nvSpPr>
        <p:spPr>
          <a:xfrm>
            <a:off x="5183188" y="987429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6" name="Google Shape;106;g24c7d206a1c_1_120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07" name="Google Shape;107;g24c7d206a1c_1_120"/>
          <p:cNvSpPr txBox="1"/>
          <p:nvPr>
            <p:ph idx="12" type="sldNum"/>
          </p:nvPr>
        </p:nvSpPr>
        <p:spPr>
          <a:xfrm>
            <a:off x="9448800" y="606584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c7d206a1c_1_125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24c7d206a1c_1_125"/>
          <p:cNvSpPr/>
          <p:nvPr>
            <p:ph idx="2" type="pic"/>
          </p:nvPr>
        </p:nvSpPr>
        <p:spPr>
          <a:xfrm>
            <a:off x="5183188" y="987429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g24c7d206a1c_1_125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12" name="Google Shape;112;g24c7d206a1c_1_125"/>
          <p:cNvSpPr txBox="1"/>
          <p:nvPr>
            <p:ph idx="12" type="sldNum"/>
          </p:nvPr>
        </p:nvSpPr>
        <p:spPr>
          <a:xfrm>
            <a:off x="9448800" y="606584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c7d206a1c_1_130"/>
          <p:cNvSpPr txBox="1"/>
          <p:nvPr>
            <p:ph type="title"/>
          </p:nvPr>
        </p:nvSpPr>
        <p:spPr>
          <a:xfrm>
            <a:off x="838200" y="36512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g24c7d206a1c_1_130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g24c7d206a1c_1_130"/>
          <p:cNvSpPr txBox="1"/>
          <p:nvPr>
            <p:ph idx="12" type="sldNum"/>
          </p:nvPr>
        </p:nvSpPr>
        <p:spPr>
          <a:xfrm>
            <a:off x="9448800" y="606584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c7d206a1c_1_134"/>
          <p:cNvSpPr txBox="1"/>
          <p:nvPr>
            <p:ph type="title"/>
          </p:nvPr>
        </p:nvSpPr>
        <p:spPr>
          <a:xfrm rot="5400000">
            <a:off x="7133399" y="1956626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24c7d206a1c_1_134"/>
          <p:cNvSpPr txBox="1"/>
          <p:nvPr>
            <p:ph idx="1" type="body"/>
          </p:nvPr>
        </p:nvSpPr>
        <p:spPr>
          <a:xfrm rot="5400000">
            <a:off x="1799399" y="-596074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g24c7d206a1c_1_134"/>
          <p:cNvSpPr txBox="1"/>
          <p:nvPr>
            <p:ph idx="12" type="sldNum"/>
          </p:nvPr>
        </p:nvSpPr>
        <p:spPr>
          <a:xfrm>
            <a:off x="9448800" y="606584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2" type="sldNum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2" type="sldNum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13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3" type="body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13"/>
          <p:cNvSpPr txBox="1"/>
          <p:nvPr>
            <p:ph idx="4" type="body"/>
          </p:nvPr>
        </p:nvSpPr>
        <p:spPr>
          <a:xfrm>
            <a:off x="6172202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" type="body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48" name="Google Shape;48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/>
          <p:nvPr>
            <p:ph idx="2" type="pic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nsolas"/>
              <a:buNone/>
              <a:defRPr b="0" i="0" sz="3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6"/>
          <p:cNvSpPr txBox="1"/>
          <p:nvPr/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900" u="none" cap="none" strike="noStrike">
              <a:solidFill>
                <a:srgbClr val="89898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" name="Google Shape;13;p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Google Shape;14;p6"/>
          <p:cNvSpPr txBox="1"/>
          <p:nvPr/>
        </p:nvSpPr>
        <p:spPr>
          <a:xfrm>
            <a:off x="9326882" y="6400800"/>
            <a:ext cx="26746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informatics</a:t>
            </a: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.ca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c7d206a1c_1_84"/>
          <p:cNvSpPr txBox="1"/>
          <p:nvPr>
            <p:ph type="title"/>
          </p:nvPr>
        </p:nvSpPr>
        <p:spPr>
          <a:xfrm>
            <a:off x="838200" y="36512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nsolas"/>
              <a:buNone/>
              <a:defRPr b="0" i="0" sz="3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g24c7d206a1c_1_8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0" name="Google Shape;70;g24c7d206a1c_1_84"/>
          <p:cNvSpPr txBox="1"/>
          <p:nvPr/>
        </p:nvSpPr>
        <p:spPr>
          <a:xfrm>
            <a:off x="6553200" y="635635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900" u="none" cap="none" strike="noStrike">
              <a:solidFill>
                <a:srgbClr val="89898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" name="Google Shape;71;g24c7d206a1c_1_8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" name="Google Shape;72;g24c7d206a1c_1_84"/>
          <p:cNvSpPr txBox="1"/>
          <p:nvPr/>
        </p:nvSpPr>
        <p:spPr>
          <a:xfrm>
            <a:off x="9326882" y="6400800"/>
            <a:ext cx="267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informatics</a:t>
            </a:r>
            <a: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.ca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b="0" i="0" sz="2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b="0" i="0" sz="2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6075" y="667825"/>
            <a:ext cx="3679850" cy="552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"/>
          <p:cNvSpPr txBox="1"/>
          <p:nvPr>
            <p:ph type="ctrTitle"/>
          </p:nvPr>
        </p:nvSpPr>
        <p:spPr>
          <a:xfrm>
            <a:off x="3661719" y="104555"/>
            <a:ext cx="6858000" cy="13412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</a:pPr>
            <a:r>
              <a:rPr lang="en-US">
                <a:solidFill>
                  <a:schemeClr val="lt1"/>
                </a:solidFill>
              </a:rPr>
              <a:t>Module #X: Title</a:t>
            </a:r>
            <a:endParaRPr/>
          </a:p>
        </p:txBody>
      </p:sp>
      <p:sp>
        <p:nvSpPr>
          <p:cNvPr id="137" name="Google Shape;137;p3"/>
          <p:cNvSpPr txBox="1"/>
          <p:nvPr>
            <p:ph idx="1" type="subTitle"/>
          </p:nvPr>
        </p:nvSpPr>
        <p:spPr>
          <a:xfrm>
            <a:off x="3562868" y="1487443"/>
            <a:ext cx="7105135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&lt;INSTRUCTOR NAME&gt;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RNA-seq Analysis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&lt;WORKSHOP DATES&gt;</a:t>
            </a:r>
            <a:endParaRPr/>
          </a:p>
        </p:txBody>
      </p:sp>
      <p:sp>
        <p:nvSpPr>
          <p:cNvPr id="138" name="Google Shape;138;p3"/>
          <p:cNvSpPr txBox="1"/>
          <p:nvPr/>
        </p:nvSpPr>
        <p:spPr>
          <a:xfrm>
            <a:off x="7220468" y="3207667"/>
            <a:ext cx="272907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Instructor affiliation logos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7193" y="3070678"/>
            <a:ext cx="2654300" cy="26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/>
          <p:nvPr>
            <p:ph type="title"/>
          </p:nvPr>
        </p:nvSpPr>
        <p:spPr>
          <a:xfrm>
            <a:off x="2152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/>
              <a:t>Learning Objectives</a:t>
            </a:r>
            <a:endParaRPr/>
          </a:p>
        </p:txBody>
      </p:sp>
      <p:sp>
        <p:nvSpPr>
          <p:cNvPr id="145" name="Google Shape;145;p4"/>
          <p:cNvSpPr txBox="1"/>
          <p:nvPr>
            <p:ph idx="1" type="body"/>
          </p:nvPr>
        </p:nvSpPr>
        <p:spPr>
          <a:xfrm>
            <a:off x="2152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By the end of this lecture, you will: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Understand…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Be able to define…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Know…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562e63893_0_1"/>
          <p:cNvSpPr txBox="1"/>
          <p:nvPr>
            <p:ph type="title"/>
          </p:nvPr>
        </p:nvSpPr>
        <p:spPr>
          <a:xfrm>
            <a:off x="838200" y="36512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2" name="Google Shape;152;g26562e63893_0_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c7d206a1c_1_72"/>
          <p:cNvSpPr txBox="1"/>
          <p:nvPr>
            <p:ph type="title"/>
          </p:nvPr>
        </p:nvSpPr>
        <p:spPr>
          <a:xfrm>
            <a:off x="2152650" y="1131097"/>
            <a:ext cx="7886700" cy="25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159" name="Google Shape;159;g24c7d206a1c_1_72"/>
          <p:cNvSpPr txBox="1"/>
          <p:nvPr/>
        </p:nvSpPr>
        <p:spPr>
          <a:xfrm>
            <a:off x="2117124" y="3832139"/>
            <a:ext cx="7951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g24c7d206a1c_1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5272" y="4403978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24c7d206a1c_1_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60951" y="4570130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24c7d206a1c_1_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08169" y="4243440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graphical user interface&#10;&#10;Description automatically generated" id="163" name="Google Shape;163;g24c7d206a1c_1_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02657" y="5353037"/>
            <a:ext cx="11430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24c7d206a1c_1_7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46337" y="5426596"/>
            <a:ext cx="1311749" cy="5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2018-10-31T15:25:31Z</dcterms:created>
  <dc:creator>Ann Meyer</dc:creator>
</cp:coreProperties>
</file>