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3"/>
  </p:notes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 id="5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042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4" name="Title 1">
            <a:extLst>
              <a:ext uri="{FF2B5EF4-FFF2-40B4-BE49-F238E27FC236}">
                <a16:creationId xmlns:a16="http://schemas.microsoft.com/office/drawing/2014/main" id="{478FBE0E-AF86-AAFC-3359-1EDFF8B9FAA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148306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normAutofit fontScale="92500"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2903</Words>
  <Application>Microsoft Macintosh PowerPoint</Application>
  <PresentationFormat>Widescreen</PresentationFormat>
  <Paragraphs>143</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Segoe UI</vt:lpstr>
      <vt:lpstr>1_Office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2</cp:revision>
  <dcterms:created xsi:type="dcterms:W3CDTF">2023-11-13T22:16:20Z</dcterms:created>
  <dcterms:modified xsi:type="dcterms:W3CDTF">2023-11-13T22:23:21Z</dcterms:modified>
</cp:coreProperties>
</file>