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5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E2EC-773F-AC20-CBE5-E5866D378817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615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7341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783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2023-11-13T22:37:44Z</dcterms:created>
  <dcterms:modified xsi:type="dcterms:W3CDTF">2023-11-13T22:38:39Z</dcterms:modified>
</cp:coreProperties>
</file>