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1"/>
  </p:notesMasterIdLst>
  <p:sldIdLst>
    <p:sldId id="517" r:id="rId2"/>
    <p:sldId id="518" r:id="rId3"/>
    <p:sldId id="519" r:id="rId4"/>
    <p:sldId id="520" r:id="rId5"/>
    <p:sldId id="521" r:id="rId6"/>
    <p:sldId id="522" r:id="rId7"/>
    <p:sldId id="523" r:id="rId8"/>
    <p:sldId id="524" r:id="rId9"/>
    <p:sldId id="52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7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923307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5: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Alternative Splicing Analysis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0342F4-961F-E246-9C22-0BF8AC987708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7262EC-D91D-F64B-B4AA-D9D227E4F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C11293DD-B100-654A-9ACD-631174E6C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5D1468-69B8-E745-BF05-FF1BA3E6F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EB3705-9BB7-7901-B15F-E3A3CA183723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5-19, 2023</a:t>
            </a:r>
          </a:p>
        </p:txBody>
      </p:sp>
    </p:spTree>
    <p:extLst>
      <p:ext uri="{BB962C8B-B14F-4D97-AF65-F5344CB8AC3E}">
        <p14:creationId xmlns:p14="http://schemas.microsoft.com/office/powerpoint/2010/main" val="29394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238031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364689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231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7995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7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54372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73444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6FC4E7CA-796F-DC46-8477-EB1B03D9751B}" vid="{7600C917-09B9-FA45-B59E-E0879212E2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0</TotalTime>
  <Words>285</Words>
  <Application>Microsoft Macintosh PowerPoint</Application>
  <PresentationFormat>Widescreen</PresentationFormat>
  <Paragraphs>36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1_Office Theme</vt:lpstr>
      <vt:lpstr>PowerPoint Presentation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Gomez, Felicia</cp:lastModifiedBy>
  <cp:revision>1</cp:revision>
  <dcterms:created xsi:type="dcterms:W3CDTF">2023-11-13T22:55:37Z</dcterms:created>
  <dcterms:modified xsi:type="dcterms:W3CDTF">2023-11-13T22:56:23Z</dcterms:modified>
</cp:coreProperties>
</file>