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9"/>
  </p:notesMasterIdLst>
  <p:sldIdLst>
    <p:sldId id="517" r:id="rId2"/>
    <p:sldId id="518" r:id="rId3"/>
    <p:sldId id="264" r:id="rId4"/>
    <p:sldId id="263" r:id="rId5"/>
    <p:sldId id="261" r:id="rId6"/>
    <p:sldId id="265" r:id="rId7"/>
    <p:sldId id="51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5C3B3-639D-14E5-0369-6E9055AAD952}"/>
              </a:ext>
            </a:extLst>
          </p:cNvPr>
          <p:cNvSpPr txBox="1">
            <a:spLocks/>
          </p:cNvSpPr>
          <p:nvPr/>
        </p:nvSpPr>
        <p:spPr>
          <a:xfrm>
            <a:off x="3528459" y="1240286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71040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NAseq_2023_Template_Widescreen_CSHL_update" id="{2B2B3122-3A88-4743-9DB2-446FE2FBC4EE}" vid="{F93A8BE4-D41B-7440-AED2-16AC3B131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366</Words>
  <Application>Microsoft Macintosh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3</cp:revision>
  <dcterms:created xsi:type="dcterms:W3CDTF">2023-11-13T22:16:20Z</dcterms:created>
  <dcterms:modified xsi:type="dcterms:W3CDTF">2024-11-10T19:12:10Z</dcterms:modified>
</cp:coreProperties>
</file>