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7"/>
  </p:notesMasterIdLst>
  <p:sldIdLst>
    <p:sldId id="517" r:id="rId2"/>
    <p:sldId id="262" r:id="rId3"/>
    <p:sldId id="264" r:id="rId4"/>
    <p:sldId id="266" r:id="rId5"/>
    <p:sldId id="51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67887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C6A5E-CEB4-014E-BCFA-E9E6507C96B4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E99539-0AC7-2447-A13C-1C37026D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B27B40BB-C7AE-A641-A466-C46EFEB06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2CE828-0AAA-214F-866C-6B6CBD9C6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816CA5-2348-D512-C016-1A08BBC3DC08}"/>
              </a:ext>
            </a:extLst>
          </p:cNvPr>
          <p:cNvSpPr txBox="1">
            <a:spLocks/>
          </p:cNvSpPr>
          <p:nvPr/>
        </p:nvSpPr>
        <p:spPr>
          <a:xfrm>
            <a:off x="3543815" y="1178861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10-23, 2024</a:t>
            </a:r>
            <a:endParaRPr lang="en-US" sz="16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109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201380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895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55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18605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FC4E7CA-796F-DC46-8477-EB1B03D9751B}" vid="{7600C917-09B9-FA45-B59E-E0879212E2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211</Words>
  <Application>Microsoft Macintosh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Segoe UI</vt:lpstr>
      <vt:lpstr>1_Office Theme</vt:lpstr>
      <vt:lpstr>PowerPoint Presentation</vt:lpstr>
      <vt:lpstr>Alignment</vt:lpstr>
      <vt:lpstr>Assembly</vt:lpstr>
      <vt:lpstr>Pseudoalignment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Hoang, My</cp:lastModifiedBy>
  <cp:revision>2</cp:revision>
  <dcterms:created xsi:type="dcterms:W3CDTF">2023-11-13T22:42:31Z</dcterms:created>
  <dcterms:modified xsi:type="dcterms:W3CDTF">2024-11-10T19:12:45Z</dcterms:modified>
</cp:coreProperties>
</file>