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6"/>
  </p:notesMasterIdLst>
  <p:sldIdLst>
    <p:sldId id="517" r:id="rId2"/>
    <p:sldId id="529" r:id="rId3"/>
    <p:sldId id="530" r:id="rId4"/>
    <p:sldId id="54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71293"/>
  </p:normalViewPr>
  <p:slideViewPr>
    <p:cSldViewPr snapToGrid="0" snapToObjects="1">
      <p:cViewPr varScale="1">
        <p:scale>
          <a:sx n="89" d="100"/>
          <a:sy n="89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qanswers.com/forums/showthread.php?t=1806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15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Abundance Estimation and 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B5ADE-E513-DF42-86C4-3D6C4B6F0DE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1B4EC5-2163-754F-BB45-0B4F307C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79365D22-94FE-2F45-A8C0-C3DC697DA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15FD68-F5E0-B64F-B423-ADB72752E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CA378-C29B-3738-04D8-13D153CED6A5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10-23, 2024</a:t>
            </a:r>
          </a:p>
        </p:txBody>
      </p:sp>
    </p:spTree>
    <p:extLst>
      <p:ext uri="{BB962C8B-B14F-4D97-AF65-F5344CB8AC3E}">
        <p14:creationId xmlns:p14="http://schemas.microsoft.com/office/powerpoint/2010/main" val="28029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4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7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93929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124</TotalTime>
  <Words>246</Words>
  <Application>Microsoft Macintosh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Hoang, My</cp:lastModifiedBy>
  <cp:revision>8</cp:revision>
  <dcterms:created xsi:type="dcterms:W3CDTF">2023-11-13T22:26:23Z</dcterms:created>
  <dcterms:modified xsi:type="dcterms:W3CDTF">2024-11-10T19:13:50Z</dcterms:modified>
</cp:coreProperties>
</file>