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0"/>
  </p:notesMasterIdLst>
  <p:sldIdLst>
    <p:sldId id="517" r:id="rId2"/>
    <p:sldId id="528" r:id="rId3"/>
    <p:sldId id="529" r:id="rId4"/>
    <p:sldId id="533" r:id="rId5"/>
    <p:sldId id="530" r:id="rId6"/>
    <p:sldId id="531" r:id="rId7"/>
    <p:sldId id="532" r:id="rId8"/>
    <p:sldId id="53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lideshare.net/duruofei/cmsc702-project-final-present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26326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507689-97C6-6459-03C0-BC54B73AE8CC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10-23, 2024</a:t>
            </a: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59782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553</Words>
  <Application>Microsoft Macintosh PowerPoint</Application>
  <PresentationFormat>Widescreen</PresentationFormat>
  <Paragraphs>58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Hoang, My</cp:lastModifiedBy>
  <cp:revision>2</cp:revision>
  <dcterms:created xsi:type="dcterms:W3CDTF">2023-11-13T22:54:06Z</dcterms:created>
  <dcterms:modified xsi:type="dcterms:W3CDTF">2024-11-10T19:14:11Z</dcterms:modified>
</cp:coreProperties>
</file>