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7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52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2330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5: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B3705-9BB7-7901-B15F-E3A3CA183723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10-23, 2024</a:t>
            </a: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73444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285</Words>
  <Application>Microsoft Macintosh PowerPoint</Application>
  <PresentationFormat>Widescreen</PresentationFormat>
  <Paragraphs>36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Hoang, My</cp:lastModifiedBy>
  <cp:revision>2</cp:revision>
  <dcterms:created xsi:type="dcterms:W3CDTF">2023-11-13T22:55:37Z</dcterms:created>
  <dcterms:modified xsi:type="dcterms:W3CDTF">2024-11-10T19:14:21Z</dcterms:modified>
</cp:coreProperties>
</file>