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515" r:id="rId4"/>
    <p:sldId id="314" r:id="rId5"/>
    <p:sldId id="262" r:id="rId6"/>
    <p:sldId id="316" r:id="rId7"/>
    <p:sldId id="313" r:id="rId8"/>
    <p:sldId id="317" r:id="rId9"/>
    <p:sldId id="318" r:id="rId10"/>
    <p:sldId id="31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4218"/>
  </p:normalViewPr>
  <p:slideViewPr>
    <p:cSldViewPr snapToGrid="0" snapToObjects="1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046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02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4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1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187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2019192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137055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67869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5076732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776829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827773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602839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74349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80141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82816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2932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4844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58027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46820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250793" y="3408521"/>
            <a:ext cx="695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3061106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629637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939668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553889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17578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09804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876056" y="3015861"/>
            <a:ext cx="6916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09A606F0-FDF2-C454-5F62-793E5CDB01F1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EC07CD1D-B08E-B519-3ABE-4B05EDEE9E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67CAA63A-F99F-56CC-960B-D041586AF0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8F7F13A7-D81D-86FC-B757-0ADB5B1E4BD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4B4A2D0-4E54-A43E-D264-1DBCA5BE3B1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26FCC348-0225-15A8-602F-93334B1410E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A4EE7877-EE26-3F2D-58FB-0ED6D00F98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5979625" y="194602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1:</a:t>
            </a:r>
          </a:p>
          <a:p>
            <a:pPr algn="r" eaLnBrk="1" hangingPunct="1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FB325-C36D-C643-9293-35DEC0D050E8}"/>
              </a:ext>
            </a:extLst>
          </p:cNvPr>
          <p:cNvSpPr txBox="1">
            <a:spLocks/>
          </p:cNvSpPr>
          <p:nvPr/>
        </p:nvSpPr>
        <p:spPr>
          <a:xfrm>
            <a:off x="3531353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141871" y="2646215"/>
            <a:ext cx="603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478378" y="3034982"/>
            <a:ext cx="59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870448" y="4498045"/>
            <a:ext cx="31554" cy="7857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608181" y="5283761"/>
            <a:ext cx="587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590263" y="5283761"/>
            <a:ext cx="51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11152" y="4506025"/>
            <a:ext cx="32502" cy="777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5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140175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2542</TotalTime>
  <Words>786</Words>
  <Application>Microsoft Macintosh PowerPoint</Application>
  <PresentationFormat>Widescreen</PresentationFormat>
  <Paragraphs>144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53</cp:revision>
  <dcterms:created xsi:type="dcterms:W3CDTF">2019-02-25T20:09:25Z</dcterms:created>
  <dcterms:modified xsi:type="dcterms:W3CDTF">2024-06-16T21:35:29Z</dcterms:modified>
</cp:coreProperties>
</file>