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5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9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5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20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D23E1C95-EA15-46B6-9700-1961CE0980B4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5C4D4E39-113A-2545-68F7-3B99825937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66890497-E0AF-B2A9-312F-2B12F4C4AB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9659D92E-B39E-FD28-0F30-D0786021586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BE79845-196A-34F3-459D-274D4FD710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B8079B9-F20C-AD97-2B3D-C627D2BC60B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2B4CE284-BA90-B5AE-5B4D-2D81614485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3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462670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645</Words>
  <Application>Microsoft Macintosh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30</cp:revision>
  <dcterms:created xsi:type="dcterms:W3CDTF">2019-02-25T20:13:05Z</dcterms:created>
  <dcterms:modified xsi:type="dcterms:W3CDTF">2024-06-16T21:36:06Z</dcterms:modified>
</cp:coreProperties>
</file>