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438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562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23776640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18985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49D459FB-5AA6-B5F1-3F7E-2197EBDDFA2C}"/>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48C25540-034D-B5C3-5345-51B47406CD1A}"/>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52718F35-65B4-ACB2-CABB-0601EB082E62}"/>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0F7C6861-EBD3-27D8-22A8-6F07E455DC38}"/>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0588416B-5227-B364-3F45-BD2566E3372E}"/>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A7FE8D55-5739-2D92-BEB8-E74F074D872B}"/>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6BC4BBF7-325B-37CF-0825-C9751C06083F}"/>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11863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15247"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176493" y="1177769"/>
            <a:ext cx="8782754"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r>
              <a:rPr lang="en-US" sz="1800" dirty="0">
                <a:latin typeface="Calibri"/>
                <a:cs typeface="Calibri"/>
              </a:rPr>
              <a:t>  </a:t>
            </a:r>
          </a:p>
          <a:p>
            <a:pPr>
              <a:defRPr/>
            </a:pP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1112</Words>
  <Application>Microsoft Macintosh PowerPoint</Application>
  <PresentationFormat>Widescreen</PresentationFormat>
  <Paragraphs>101</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36</cp:revision>
  <dcterms:created xsi:type="dcterms:W3CDTF">2019-02-25T20:09:25Z</dcterms:created>
  <dcterms:modified xsi:type="dcterms:W3CDTF">2024-06-16T21:36:13Z</dcterms:modified>
</cp:coreProperties>
</file>