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7"/>
  </p:notesMasterIdLst>
  <p:sldIdLst>
    <p:sldId id="517" r:id="rId2"/>
    <p:sldId id="262" r:id="rId3"/>
    <p:sldId id="264" r:id="rId4"/>
    <p:sldId id="266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7"/>
    <p:restoredTop sz="96327"/>
  </p:normalViewPr>
  <p:slideViewPr>
    <p:cSldViewPr snapToGrid="0" snapToObjects="1">
      <p:cViewPr varScale="1">
        <p:scale>
          <a:sx n="155" d="100"/>
          <a:sy n="155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6788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C6A5E-CEB4-014E-BCFA-E9E6507C96B4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99539-0AC7-2447-A13C-1C37026D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B27B40BB-C7AE-A641-A466-C46EFEB0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2CE828-0AAA-214F-866C-6B6CBD9C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16CA5-2348-D512-C016-1A08BBC3DC08}"/>
              </a:ext>
            </a:extLst>
          </p:cNvPr>
          <p:cNvSpPr txBox="1">
            <a:spLocks/>
          </p:cNvSpPr>
          <p:nvPr/>
        </p:nvSpPr>
        <p:spPr>
          <a:xfrm>
            <a:off x="3543815" y="1178861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201380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9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BCBDB91A-9B26-824C-84F1-38A40AE60A56}" vid="{D4184701-6EB9-C840-884B-4BABDB359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</TotalTime>
  <Words>211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Alignment</vt:lpstr>
      <vt:lpstr>Assembly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2</cp:revision>
  <dcterms:created xsi:type="dcterms:W3CDTF">2023-11-06T00:20:13Z</dcterms:created>
  <dcterms:modified xsi:type="dcterms:W3CDTF">2023-11-06T00:21:57Z</dcterms:modified>
</cp:coreProperties>
</file>