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8" r:id="rId1"/>
  </p:sldMasterIdLst>
  <p:notesMasterIdLst>
    <p:notesMasterId r:id="rId13"/>
  </p:notesMasterIdLst>
  <p:sldIdLst>
    <p:sldId id="517" r:id="rId2"/>
    <p:sldId id="518" r:id="rId3"/>
    <p:sldId id="519" r:id="rId4"/>
    <p:sldId id="525" r:id="rId5"/>
    <p:sldId id="526" r:id="rId6"/>
    <p:sldId id="527" r:id="rId7"/>
    <p:sldId id="520" r:id="rId8"/>
    <p:sldId id="521" r:id="rId9"/>
    <p:sldId id="522" r:id="rId10"/>
    <p:sldId id="528" r:id="rId11"/>
    <p:sldId id="26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44"/>
    <p:restoredTop sz="96327"/>
  </p:normalViewPr>
  <p:slideViewPr>
    <p:cSldViewPr snapToGrid="0" snapToObjects="1">
      <p:cViewPr varScale="1">
        <p:scale>
          <a:sx n="135" d="100"/>
          <a:sy n="135" d="100"/>
        </p:scale>
        <p:origin x="17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3264654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24615875-1AE6-CC48-9CDA-83B4DB9E01BD}"/>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dirty="0"/>
          </a:p>
        </p:txBody>
      </p:sp>
      <p:pic>
        <p:nvPicPr>
          <p:cNvPr id="9" name="Picture 7" descr="cshl_logo_alternate rgb.png">
            <a:extLst>
              <a:ext uri="{FF2B5EF4-FFF2-40B4-BE49-F238E27FC236}">
                <a16:creationId xmlns:a16="http://schemas.microsoft.com/office/drawing/2014/main" id="{2ABB33F8-A05E-3547-922B-CE0D692524D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1646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187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159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6314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8844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88281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8077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58769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3055438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a:extLst>
              <a:ext uri="{FF2B5EF4-FFF2-40B4-BE49-F238E27FC236}">
                <a16:creationId xmlns:a16="http://schemas.microsoft.com/office/drawing/2014/main" id="{328FB569-0485-8045-BFD7-167815E77336}"/>
              </a:ext>
            </a:extLst>
          </p:cNvPr>
          <p:cNvSpPr txBox="1">
            <a:spLocks/>
          </p:cNvSpPr>
          <p:nvPr userDrawn="1"/>
        </p:nvSpPr>
        <p:spPr>
          <a:xfrm>
            <a:off x="6553200" y="6356356"/>
            <a:ext cx="21336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z="900" smtClean="0"/>
              <a:pPr>
                <a:defRPr/>
              </a:pPr>
              <a:t>‹#›</a:t>
            </a:fld>
            <a:endParaRPr lang="en-US" sz="900"/>
          </a:p>
        </p:txBody>
      </p:sp>
      <p:sp>
        <p:nvSpPr>
          <p:cNvPr id="8" name="Rectangle 7">
            <a:extLst>
              <a:ext uri="{FF2B5EF4-FFF2-40B4-BE49-F238E27FC236}">
                <a16:creationId xmlns:a16="http://schemas.microsoft.com/office/drawing/2014/main" id="{ED0306AE-18A0-4C44-8452-FDAD4CEC049D}"/>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a:extLst>
              <a:ext uri="{FF2B5EF4-FFF2-40B4-BE49-F238E27FC236}">
                <a16:creationId xmlns:a16="http://schemas.microsoft.com/office/drawing/2014/main" id="{3E245822-ADFF-4540-9BD4-E4A28AC5438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1 </a:t>
            </a:r>
          </a:p>
        </p:txBody>
      </p:sp>
      <p:sp>
        <p:nvSpPr>
          <p:cNvPr id="11" name="TextBox 10">
            <a:extLst>
              <a:ext uri="{FF2B5EF4-FFF2-40B4-BE49-F238E27FC236}">
                <a16:creationId xmlns:a16="http://schemas.microsoft.com/office/drawing/2014/main" id="{E5BC81E6-F19D-9E4F-A613-5717CEE394C4}"/>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2" name="TextBox 11">
            <a:extLst>
              <a:ext uri="{FF2B5EF4-FFF2-40B4-BE49-F238E27FC236}">
                <a16:creationId xmlns:a16="http://schemas.microsoft.com/office/drawing/2014/main" id="{B8F5D193-BF70-C04D-ACCD-2D3C430B970A}"/>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391269066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15247"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2" name="Title 1">
            <a:extLst>
              <a:ext uri="{FF2B5EF4-FFF2-40B4-BE49-F238E27FC236}">
                <a16:creationId xmlns:a16="http://schemas.microsoft.com/office/drawing/2014/main" id="{B99D0118-1CF6-DB4C-AB2D-F0148BB4F110}"/>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5-19, 2023</a:t>
            </a: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3238349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CBDB91A-9B26-824C-84F1-38A40AE60A56}" vid="{D4184701-6EB9-C840-884B-4BABDB359DA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3</TotalTime>
  <Words>1110</Words>
  <Application>Microsoft Macintosh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Consolas</vt:lpstr>
      <vt:lpstr>Segoe UI</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Gomez, Felicia</dc:creator>
  <cp:lastModifiedBy>Gomez, Felicia</cp:lastModifiedBy>
  <cp:revision>2</cp:revision>
  <dcterms:created xsi:type="dcterms:W3CDTF">2023-11-06T01:04:46Z</dcterms:created>
  <dcterms:modified xsi:type="dcterms:W3CDTF">2023-11-06T01:28:44Z</dcterms:modified>
</cp:coreProperties>
</file>