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8" r:id="rId1"/>
  </p:sldMasterIdLst>
  <p:notesMasterIdLst>
    <p:notesMasterId r:id="rId11"/>
  </p:notesMasterIdLst>
  <p:sldIdLst>
    <p:sldId id="517" r:id="rId2"/>
    <p:sldId id="518" r:id="rId3"/>
    <p:sldId id="519" r:id="rId4"/>
    <p:sldId id="520" r:id="rId5"/>
    <p:sldId id="521" r:id="rId6"/>
    <p:sldId id="522" r:id="rId7"/>
    <p:sldId id="523" r:id="rId8"/>
    <p:sldId id="524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144"/>
    <p:restoredTop sz="96327"/>
  </p:normalViewPr>
  <p:slideViewPr>
    <p:cSldViewPr snapToGrid="0" snapToObjects="1">
      <p:cViewPr varScale="1">
        <p:scale>
          <a:sx n="135" d="100"/>
          <a:sy n="135" d="100"/>
        </p:scale>
        <p:origin x="1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22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976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68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7428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1895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8123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3969550-FBCF-404B-9FAA-7B1DCDF2C4F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87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6465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615875-1AE6-CC48-9CDA-83B4DB9E01BD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2ABB33F8-A05E-3547-922B-CE0D692524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646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77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15900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3144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8844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8281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07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87695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438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328FB569-0485-8045-BFD7-167815E77336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6"/>
            <a:ext cx="21336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z="900" smtClean="0"/>
              <a:pPr>
                <a:defRPr/>
              </a:pPr>
              <a:t>‹#›</a:t>
            </a:fld>
            <a:endParaRPr lang="en-US" sz="9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0306AE-18A0-4C44-8452-FDAD4CEC049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245822-ADFF-4540-9BD4-E4A28AC5438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BC81E6-F19D-9E4F-A613-5717CEE394C4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F5D193-BF70-C04D-ACCD-2D3C430B970A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2690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9" r:id="rId1"/>
    <p:sldLayoutId id="2147483690" r:id="rId2"/>
    <p:sldLayoutId id="2147483691" r:id="rId3"/>
    <p:sldLayoutId id="2147483692" r:id="rId4"/>
    <p:sldLayoutId id="2147483693" r:id="rId5"/>
    <p:sldLayoutId id="2147483694" r:id="rId6"/>
    <p:sldLayoutId id="2147483695" r:id="rId7"/>
    <p:sldLayoutId id="2147483696" r:id="rId8"/>
    <p:sldLayoutId id="2147483697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arxiv.org/ftp/arxiv/papers/1304/1304.5952.pdf" TargetMode="External"/><Relationship Id="rId4" Type="http://schemas.openxmlformats.org/officeDocument/2006/relationships/hyperlink" Target="http://www.rna-seqblog.com/data-analysis/splicing-junction/methods-to-study-splicing-from-rna-seq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biostars.org/p/13525/" TargetMode="External"/><Relationship Id="rId3" Type="http://schemas.openxmlformats.org/officeDocument/2006/relationships/hyperlink" Target="http://www.biostars.org/p/68966/" TargetMode="External"/><Relationship Id="rId7" Type="http://schemas.openxmlformats.org/officeDocument/2006/relationships/hyperlink" Target="http://www.biostars.org/p/50365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biostars.org/p/11695/" TargetMode="External"/><Relationship Id="rId5" Type="http://schemas.openxmlformats.org/officeDocument/2006/relationships/hyperlink" Target="http://www.biostars.org/p/65617/" TargetMode="External"/><Relationship Id="rId4" Type="http://schemas.openxmlformats.org/officeDocument/2006/relationships/hyperlink" Target="http://www.biostars.org/p/62728/" TargetMode="External"/><Relationship Id="rId9" Type="http://schemas.openxmlformats.org/officeDocument/2006/relationships/hyperlink" Target="http://www.biostars.org/p/8979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2923307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5:</a:t>
            </a:r>
            <a:b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2800" dirty="0">
                <a:solidFill>
                  <a:schemeClr val="bg1"/>
                </a:solidFill>
                <a:latin typeface="Calibri" charset="0"/>
                <a:cs typeface="Segoe UI" charset="0"/>
              </a:rPr>
              <a:t>Alternative Splicing Analysis</a:t>
            </a:r>
            <a:endParaRPr lang="en-US" sz="24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0342F4-961F-E246-9C22-0BF8AC987708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BF7262EC-D91D-F64B-B4AA-D9D227E4F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7" name="Picture 1" descr="RNA-Seq-alignment.png">
            <a:extLst>
              <a:ext uri="{FF2B5EF4-FFF2-40B4-BE49-F238E27FC236}">
                <a16:creationId xmlns:a16="http://schemas.microsoft.com/office/drawing/2014/main" id="{C11293DD-B100-654A-9ACD-631174E6CB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65D1468-69B8-E745-BF05-FF1BA3E6F4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EB3705-9BB7-7901-B15F-E3A3CA183723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Arpad </a:t>
            </a:r>
            <a:r>
              <a:rPr lang="en-US" sz="1800" dirty="0" err="1">
                <a:latin typeface="Calibri"/>
                <a:cs typeface="Calibri"/>
              </a:rPr>
              <a:t>Danos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Mariam Khanfar, Chris Miller, Kartik Singhal </a:t>
            </a: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5-19, 2023</a:t>
            </a:r>
          </a:p>
        </p:txBody>
      </p:sp>
    </p:spTree>
    <p:extLst>
      <p:ext uri="{BB962C8B-B14F-4D97-AF65-F5344CB8AC3E}">
        <p14:creationId xmlns:p14="http://schemas.microsoft.com/office/powerpoint/2010/main" val="29394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676400" y="116633"/>
            <a:ext cx="3411488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Review of gene expression</a:t>
            </a:r>
          </a:p>
        </p:txBody>
      </p:sp>
      <p:pic>
        <p:nvPicPr>
          <p:cNvPr id="3" name="Picture 2" descr="Figure1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0144" y="116632"/>
            <a:ext cx="4880312" cy="6102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76812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- part 1</a:t>
            </a:r>
          </a:p>
        </p:txBody>
      </p:sp>
      <p:pic>
        <p:nvPicPr>
          <p:cNvPr id="18434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49" r="-1949" b="48083"/>
          <a:stretch>
            <a:fillRect/>
          </a:stretch>
        </p:blipFill>
        <p:spPr>
          <a:xfrm>
            <a:off x="2801938" y="1341439"/>
            <a:ext cx="7129462" cy="4611687"/>
          </a:xfrm>
        </p:spPr>
      </p:pic>
    </p:spTree>
    <p:extLst>
      <p:ext uri="{BB962C8B-B14F-4D97-AF65-F5344CB8AC3E}">
        <p14:creationId xmlns:p14="http://schemas.microsoft.com/office/powerpoint/2010/main" val="2380319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Types of alternative expression – part 2</a:t>
            </a:r>
          </a:p>
        </p:txBody>
      </p:sp>
      <p:pic>
        <p:nvPicPr>
          <p:cNvPr id="19458" name="Content Placeholder 3" descr="Figure2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t="52509" r="-2956"/>
          <a:stretch>
            <a:fillRect/>
          </a:stretch>
        </p:blipFill>
        <p:spPr>
          <a:xfrm>
            <a:off x="2424114" y="1341438"/>
            <a:ext cx="7654925" cy="4475162"/>
          </a:xfrm>
        </p:spPr>
      </p:pic>
    </p:spTree>
    <p:extLst>
      <p:ext uri="{BB962C8B-B14F-4D97-AF65-F5344CB8AC3E}">
        <p14:creationId xmlns:p14="http://schemas.microsoft.com/office/powerpoint/2010/main" val="3646894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Methods to study splicing by RNA-</a:t>
            </a:r>
            <a:r>
              <a:rPr lang="en-US" b="1" dirty="0" err="1">
                <a:latin typeface="Calibri" charset="0"/>
                <a:ea typeface="ＭＳ Ｐゴシック" charset="0"/>
              </a:rPr>
              <a:t>seq</a:t>
            </a:r>
            <a:endParaRPr lang="en-US" b="1" dirty="0">
              <a:latin typeface="Calibri" charset="0"/>
              <a:ea typeface="ＭＳ Ｐゴシック" charset="0"/>
            </a:endParaRPr>
          </a:p>
        </p:txBody>
      </p:sp>
      <p:pic>
        <p:nvPicPr>
          <p:cNvPr id="16386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1907" r="5653" b="3806"/>
          <a:stretch>
            <a:fillRect/>
          </a:stretch>
        </p:blipFill>
        <p:spPr>
          <a:xfrm>
            <a:off x="3787776" y="981075"/>
            <a:ext cx="4608513" cy="4884738"/>
          </a:xfrm>
        </p:spPr>
      </p:pic>
      <p:sp>
        <p:nvSpPr>
          <p:cNvPr id="16387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323187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>
                <a:latin typeface="Calibri" charset="0"/>
                <a:ea typeface="ＭＳ Ｐゴシック" charset="0"/>
              </a:rPr>
              <a:t>Methods to study splicing by RNA-seq</a:t>
            </a:r>
          </a:p>
        </p:txBody>
      </p:sp>
      <p:pic>
        <p:nvPicPr>
          <p:cNvPr id="27650" name="Content Placeholder 3" descr="RNAseqToolsForAlternativeSplicing.jp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05" t="24612" r="51976" b="53220"/>
          <a:stretch>
            <a:fillRect/>
          </a:stretch>
        </p:blipFill>
        <p:spPr>
          <a:xfrm>
            <a:off x="1919288" y="1412875"/>
            <a:ext cx="7777162" cy="4044950"/>
          </a:xfrm>
        </p:spPr>
      </p:pic>
      <p:sp>
        <p:nvSpPr>
          <p:cNvPr id="27651" name="TextBox 4"/>
          <p:cNvSpPr txBox="1">
            <a:spLocks noChangeArrowheads="1"/>
          </p:cNvSpPr>
          <p:nvPr/>
        </p:nvSpPr>
        <p:spPr bwMode="auto">
          <a:xfrm>
            <a:off x="2057400" y="5876926"/>
            <a:ext cx="80708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>
                <a:hlinkClick r:id="rId4"/>
              </a:rPr>
              <a:t>http://www.rna-seqblog.com/data-analysis/splicing-junction/methods-to-study-splicing-from-rna-seq/</a:t>
            </a:r>
            <a:endParaRPr lang="en-US" sz="1400"/>
          </a:p>
          <a:p>
            <a:pPr eaLnBrk="1" hangingPunct="1"/>
            <a:r>
              <a:rPr lang="en-US" sz="1400">
                <a:hlinkClick r:id="rId5"/>
              </a:rPr>
              <a:t>http://arxiv.org/ftp/arxiv/papers/1304/1304.5952.pdf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1799594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1676400" y="-26988"/>
            <a:ext cx="8839200" cy="1143001"/>
          </a:xfrm>
        </p:spPr>
        <p:txBody>
          <a:bodyPr/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Useful resources and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76400" y="1341437"/>
            <a:ext cx="8839200" cy="4969421"/>
          </a:xfrm>
        </p:spPr>
        <p:txBody>
          <a:bodyPr>
            <a:normAutofit fontScale="92500" lnSpcReduction="20000"/>
          </a:bodyPr>
          <a:lstStyle/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Best approach to predict novel and alternative splicing events from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http://www.biostars.org/p/68966/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http://www.biostars.org/p/62728/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Alternative splicing detection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http://www.biostars.org/p/65617/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http://www.biostars.org/p/11695/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Identifying genes that express different isoforms in cancer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normal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7"/>
              </a:rPr>
              <a:t>http://www.biostars.org/p/50365/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Cufflinks /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Cuffdiff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Output - How are tests different?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8"/>
              </a:rPr>
              <a:t>http://www.biostars.org/p/13525/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Visualization of alternative splicing events using RNA-seq data</a:t>
            </a:r>
          </a:p>
          <a:p>
            <a:pPr lvl="1">
              <a:defRPr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9"/>
              </a:rPr>
              <a:t>http://www.biostars.org/p/8979/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31775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>
          <a:xfrm>
            <a:off x="164892" y="-26988"/>
            <a:ext cx="11797259" cy="11430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charset="0"/>
                <a:ea typeface="ＭＳ Ｐゴシック" charset="0"/>
              </a:rPr>
              <a:t>Sequencing methods for studying alternative isoforms</a:t>
            </a:r>
          </a:p>
        </p:txBody>
      </p:sp>
      <p:pic>
        <p:nvPicPr>
          <p:cNvPr id="20482" name="Content Placeholder 3" descr="Figure3.png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106" r="-1291"/>
          <a:stretch>
            <a:fillRect/>
          </a:stretch>
        </p:blipFill>
        <p:spPr>
          <a:xfrm>
            <a:off x="3935413" y="1268414"/>
            <a:ext cx="4000500" cy="4911725"/>
          </a:xfrm>
        </p:spPr>
      </p:pic>
    </p:spTree>
    <p:extLst>
      <p:ext uri="{BB962C8B-B14F-4D97-AF65-F5344CB8AC3E}">
        <p14:creationId xmlns:p14="http://schemas.microsoft.com/office/powerpoint/2010/main" val="2543725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23834918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3" id="{BCBDB91A-9B26-824C-84F1-38A40AE60A56}" vid="{D4184701-6EB9-C840-884B-4BABDB359DA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0</TotalTime>
  <Words>285</Words>
  <Application>Microsoft Macintosh PowerPoint</Application>
  <PresentationFormat>Widescreen</PresentationFormat>
  <Paragraphs>36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Consolas</vt:lpstr>
      <vt:lpstr>Segoe UI</vt:lpstr>
      <vt:lpstr>1_Office Theme</vt:lpstr>
      <vt:lpstr>PowerPoint Presentation</vt:lpstr>
      <vt:lpstr>Review of gene expression</vt:lpstr>
      <vt:lpstr>Types of alternative expression - part 1</vt:lpstr>
      <vt:lpstr>Types of alternative expression – part 2</vt:lpstr>
      <vt:lpstr>Methods to study splicing by RNA-seq</vt:lpstr>
      <vt:lpstr>Methods to study splicing by RNA-seq</vt:lpstr>
      <vt:lpstr>Useful resources and discussion</vt:lpstr>
      <vt:lpstr>Sequencing methods for studying alternative isoforms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Gomez, Felicia</dc:creator>
  <cp:lastModifiedBy>Gomez, Felicia</cp:lastModifiedBy>
  <cp:revision>1</cp:revision>
  <dcterms:created xsi:type="dcterms:W3CDTF">2023-11-06T01:14:10Z</dcterms:created>
  <dcterms:modified xsi:type="dcterms:W3CDTF">2023-11-06T01:15:04Z</dcterms:modified>
</cp:coreProperties>
</file>