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9"/>
  </p:notesMasterIdLst>
  <p:sldIdLst>
    <p:sldId id="517" r:id="rId2"/>
    <p:sldId id="259" r:id="rId3"/>
    <p:sldId id="532"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54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6</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7</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106560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95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ev.ebi.ac.uk/fg/hts_mapper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C1CFAA40-0D96-C406-0867-1FFA7E66902E}"/>
              </a:ext>
            </a:extLst>
          </p:cNvPr>
          <p:cNvSpPr txBox="1">
            <a:spLocks/>
          </p:cNvSpPr>
          <p:nvPr/>
        </p:nvSpPr>
        <p:spPr>
          <a:xfrm>
            <a:off x="3610150" y="1258565"/>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73099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0</TotalTime>
  <Words>1846</Words>
  <Application>Microsoft Macintosh PowerPoint</Application>
  <PresentationFormat>Widescreen</PresentationFormat>
  <Paragraphs>165</Paragraphs>
  <Slides>17</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Economica</vt:lpstr>
      <vt:lpstr>Helvetica Neue</vt:lpstr>
      <vt:lpstr>Segoe UI</vt:lpstr>
      <vt:lpstr>Verdana</vt:lpstr>
      <vt:lpstr>1_Office Theme</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1</cp:revision>
  <dcterms:created xsi:type="dcterms:W3CDTF">2023-11-13T22:41:09Z</dcterms:created>
  <dcterms:modified xsi:type="dcterms:W3CDTF">2023-11-13T22:41:36Z</dcterms:modified>
</cp:coreProperties>
</file>