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7"/>
  </p:notesMasterIdLst>
  <p:sldIdLst>
    <p:sldId id="558" r:id="rId2"/>
    <p:sldId id="559" r:id="rId3"/>
    <p:sldId id="537" r:id="rId4"/>
    <p:sldId id="538" r:id="rId5"/>
    <p:sldId id="539" r:id="rId6"/>
    <p:sldId id="540" r:id="rId7"/>
    <p:sldId id="541" r:id="rId8"/>
    <p:sldId id="554" r:id="rId9"/>
    <p:sldId id="555" r:id="rId10"/>
    <p:sldId id="556" r:id="rId11"/>
    <p:sldId id="557" r:id="rId12"/>
    <p:sldId id="546" r:id="rId13"/>
    <p:sldId id="547" r:id="rId14"/>
    <p:sldId id="548" r:id="rId15"/>
    <p:sldId id="5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1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786742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ED1F2D-4507-8C40-A6D9-EE479B27922B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4787A8-181B-164D-AE48-2C262C3A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FA4ED203-2039-1E4B-8E2C-8830997C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C6117F-E648-2440-99B3-607572DC0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3DFD0F-DA38-7643-F53D-1664E396B758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5-19, 2023</a:t>
            </a:r>
          </a:p>
        </p:txBody>
      </p:sp>
    </p:spTree>
    <p:extLst>
      <p:ext uri="{BB962C8B-B14F-4D97-AF65-F5344CB8AC3E}">
        <p14:creationId xmlns:p14="http://schemas.microsoft.com/office/powerpoint/2010/main" val="748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08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330832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http://</a:t>
            </a:r>
            <a:r>
              <a:rPr lang="en-CA" sz="1200" dirty="0" err="1"/>
              <a:t>thegenomefactory.blogspot.ca</a:t>
            </a:r>
            <a:r>
              <a:rPr lang="en-CA" sz="1200" dirty="0"/>
              <a:t>/2013/08/paired-end-read-confusion-</a:t>
            </a:r>
            <a:r>
              <a:rPr lang="en-CA" sz="1200" dirty="0" err="1"/>
              <a:t>library.html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85801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7248" y="6003020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07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9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618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3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79002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45505" y="4149727"/>
            <a:ext cx="594508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70413" y="2719388"/>
            <a:ext cx="669601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/>
              <a:t>Single reads, spliced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239607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111969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8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9360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05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59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312643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FC4E7CA-796F-DC46-8477-EB1B03D9751B}" vid="{7600C917-09B9-FA45-B59E-E0879212E2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643</Words>
  <Application>Microsoft Macintosh PowerPoint</Application>
  <PresentationFormat>Widescreen</PresentationFormat>
  <Paragraphs>80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</vt:lpstr>
      <vt:lpstr>Wingdings</vt:lpstr>
      <vt:lpstr>1_Office Theme</vt:lpstr>
      <vt:lpstr>PowerPoint Presentation</vt:lpstr>
      <vt:lpstr>Learning objectives of module 3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Gomez, Felicia</cp:lastModifiedBy>
  <cp:revision>1</cp:revision>
  <dcterms:created xsi:type="dcterms:W3CDTF">2023-11-13T22:47:43Z</dcterms:created>
  <dcterms:modified xsi:type="dcterms:W3CDTF">2023-11-13T22:48:15Z</dcterms:modified>
</cp:coreProperties>
</file>