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6"/>
  </p:notesMasterIdLst>
  <p:sldIdLst>
    <p:sldId id="517" r:id="rId2"/>
    <p:sldId id="526" r:id="rId3"/>
    <p:sldId id="527" r:id="rId4"/>
    <p:sldId id="52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tseq.readthedoc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qanswers.com/forums/showthread.php?t=1806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5313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21EB57-56D9-4C45-A4BB-3A4C1B95468E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92CA70-E51B-BC44-AAFA-B2A13B96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21" name="Picture 1" descr="RNA-Seq-alignment.png">
            <a:extLst>
              <a:ext uri="{FF2B5EF4-FFF2-40B4-BE49-F238E27FC236}">
                <a16:creationId xmlns:a16="http://schemas.microsoft.com/office/drawing/2014/main" id="{6024E101-E6E3-1C4D-BB4A-668B47D63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9D6EF4-CDEB-334C-922E-967F3A600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01EC21-20A4-A4B3-7674-E7D9D47D3BB5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</a:t>
            </a:r>
            <a:r>
              <a:rPr lang="en-US" dirty="0" err="1">
                <a:latin typeface="Calibri" charset="0"/>
                <a:ea typeface="ＭＳ Ｐゴシック" charset="0"/>
              </a:rPr>
              <a:t>Stringtie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https://htseq.readthedocs.io/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537148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039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DF895-6130-984C-8108-62F9AFE0CC83}"/>
              </a:ext>
            </a:extLst>
          </p:cNvPr>
          <p:cNvSpPr txBox="1"/>
          <p:nvPr/>
        </p:nvSpPr>
        <p:spPr>
          <a:xfrm>
            <a:off x="8869682" y="4754879"/>
            <a:ext cx="3174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Note, if </a:t>
            </a:r>
            <a:r>
              <a:rPr lang="en-US" sz="1400" dirty="0" err="1"/>
              <a:t>gene_A</a:t>
            </a:r>
            <a:r>
              <a:rPr lang="en-US" sz="1400" dirty="0"/>
              <a:t> and </a:t>
            </a:r>
            <a:r>
              <a:rPr lang="en-US" sz="1400" dirty="0" err="1"/>
              <a:t>gene_B</a:t>
            </a:r>
            <a:r>
              <a:rPr lang="en-US" sz="1400" dirty="0"/>
              <a:t> on opposite strands, sequence data is stranded, and correct </a:t>
            </a:r>
            <a:r>
              <a:rPr lang="en-US" sz="1400" dirty="0" err="1"/>
              <a:t>HTSeq</a:t>
            </a:r>
            <a:r>
              <a:rPr lang="en-US" sz="1400" dirty="0"/>
              <a:t> parameter set then this read may not be ambiguous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04E8E-A299-0646-B04B-7C6AC750E5B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544274" y="5339655"/>
            <a:ext cx="325408" cy="212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7034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243</Words>
  <Application>Microsoft Macintosh PowerPoint</Application>
  <PresentationFormat>Widescreen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Alternatives to FPKM</vt:lpstr>
      <vt:lpstr>HTSeq-count basically counts reads supporting a feature (exon, gene) by assessing overlapping coordinates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1</cp:revision>
  <dcterms:created xsi:type="dcterms:W3CDTF">2023-11-13T22:50:54Z</dcterms:created>
  <dcterms:modified xsi:type="dcterms:W3CDTF">2023-11-13T22:51:18Z</dcterms:modified>
</cp:coreProperties>
</file>