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0"/>
  </p:notesMasterIdLst>
  <p:sldIdLst>
    <p:sldId id="517" r:id="rId2"/>
    <p:sldId id="528" r:id="rId3"/>
    <p:sldId id="529" r:id="rId4"/>
    <p:sldId id="533" r:id="rId5"/>
    <p:sldId id="530" r:id="rId6"/>
    <p:sldId id="531" r:id="rId7"/>
    <p:sldId id="532" r:id="rId8"/>
    <p:sldId id="53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</a:t>
            </a:r>
            <a:r>
              <a:rPr lang="en-US" baseline="0" dirty="0"/>
              <a:t> k-</a:t>
            </a:r>
            <a:r>
              <a:rPr lang="en-US" baseline="0" dirty="0" err="1"/>
              <a:t>mers</a:t>
            </a:r>
            <a:r>
              <a:rPr lang="en-US" baseline="0" dirty="0"/>
              <a:t> get longer, there are more possible unique combinations.  For k-</a:t>
            </a:r>
            <a:r>
              <a:rPr lang="en-US" baseline="0" dirty="0" err="1"/>
              <a:t>mers</a:t>
            </a:r>
            <a:r>
              <a:rPr lang="en-US" baseline="0" dirty="0"/>
              <a:t> representing strings of DNA sequence there are 4^k possible unique k-</a:t>
            </a:r>
            <a:r>
              <a:rPr lang="en-US" baseline="0" dirty="0" err="1"/>
              <a:t>mers</a:t>
            </a:r>
            <a:r>
              <a:rPr lang="en-US" baseline="0" dirty="0"/>
              <a:t> where k is the length of the k-mer.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Alignment free transcript abundance estimation methods obtain fast performance in part by keeping an index of k-</a:t>
            </a:r>
            <a:r>
              <a:rPr lang="en-US" baseline="0" dirty="0" err="1"/>
              <a:t>mers</a:t>
            </a:r>
            <a:r>
              <a:rPr lang="en-US" baseline="0" dirty="0"/>
              <a:t> in memory.  Longer k-</a:t>
            </a:r>
            <a:r>
              <a:rPr lang="en-US" baseline="0" dirty="0" err="1"/>
              <a:t>mers</a:t>
            </a:r>
            <a:r>
              <a:rPr lang="en-US" baseline="0" dirty="0"/>
              <a:t> require more memory.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K-</a:t>
            </a:r>
            <a:r>
              <a:rPr lang="en-US" baseline="0" dirty="0" err="1"/>
              <a:t>mer</a:t>
            </a:r>
            <a:r>
              <a:rPr lang="en-US" baseline="0" dirty="0"/>
              <a:t> length must be shorter than read and transcript lengths to be useful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Default k-</a:t>
            </a:r>
            <a:r>
              <a:rPr lang="en-US" baseline="0" dirty="0" err="1"/>
              <a:t>mer</a:t>
            </a:r>
            <a:r>
              <a:rPr lang="en-US" baseline="0" dirty="0"/>
              <a:t> length for </a:t>
            </a:r>
            <a:r>
              <a:rPr lang="en-US" baseline="0" dirty="0" err="1"/>
              <a:t>Kallisto</a:t>
            </a:r>
            <a:r>
              <a:rPr lang="en-US" baseline="0" dirty="0"/>
              <a:t> is 31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31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65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2ABB33F8-A05E-3547-922B-CE0D69252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C81E6-F19D-9E4F-A613-5717CEE394C4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5D193-BF70-C04D-ACCD-2D3C430B970A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duruofei/cmsc702-project-final-present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24931995" TargetMode="External"/><Relationship Id="rId2" Type="http://schemas.openxmlformats.org/officeDocument/2006/relationships/hyperlink" Target="https://www.ncbi.nlm.nih.gov/pubmed/2475208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ubmed/28263959" TargetMode="External"/><Relationship Id="rId4" Type="http://schemas.openxmlformats.org/officeDocument/2006/relationships/hyperlink" Target="https://www.ncbi.nlm.nih.gov/pubmed/27043002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iorpachter.wordpress.com/2017/08/02/how-not-to-perform-a-differential-expression-analysis-or-scienc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826326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>
                <a:solidFill>
                  <a:schemeClr val="bg1"/>
                </a:solidFill>
                <a:latin typeface="Calibri" charset="0"/>
                <a:cs typeface="Segoe UI" charset="0"/>
              </a:rPr>
              <a:t>RNA-Seq Module 4</a:t>
            </a:r>
            <a:b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Free Expression Estimation (</a:t>
            </a:r>
            <a:r>
              <a:rPr lang="en-US" sz="28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Kallisto</a:t>
            </a: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)</a:t>
            </a:r>
            <a:endParaRPr lang="en-US" sz="24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F4655C-14BC-7240-ADF4-2C06D3FBA17D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CB8F2B1-1FB8-6F4F-8276-2735151AF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7" name="Picture 1" descr="RNA-Seq-alignment.png">
            <a:extLst>
              <a:ext uri="{FF2B5EF4-FFF2-40B4-BE49-F238E27FC236}">
                <a16:creationId xmlns:a16="http://schemas.microsoft.com/office/drawing/2014/main" id="{4053B6EA-7A2C-D44D-9F9B-311CB101F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523BB7-A69C-4744-8EC2-69F886F28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507689-97C6-6459-03C0-BC54B73AE8CC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Arpad </a:t>
            </a:r>
            <a:r>
              <a:rPr lang="en-US" sz="1800" dirty="0" err="1">
                <a:latin typeface="Calibri"/>
                <a:cs typeface="Calibri"/>
              </a:rPr>
              <a:t>Danos</a:t>
            </a:r>
            <a:r>
              <a:rPr lang="en-US" sz="1800" dirty="0">
                <a:latin typeface="Calibri"/>
                <a:cs typeface="Calibri"/>
              </a:rPr>
              <a:t>, Felicia Gomez, Obi Griffith, Malachi Griffith,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My Hoang, Mariam Khanfar, Chris Miller, Kartik Singhal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5-19, 2023</a:t>
            </a:r>
          </a:p>
        </p:txBody>
      </p:sp>
    </p:spTree>
    <p:extLst>
      <p:ext uri="{BB962C8B-B14F-4D97-AF65-F5344CB8AC3E}">
        <p14:creationId xmlns:p14="http://schemas.microsoft.com/office/powerpoint/2010/main" val="183328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007888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is a 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5" name="Content Placeholder 4" descr="k-mers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3" r="-1713"/>
          <a:stretch>
            <a:fillRect/>
          </a:stretch>
        </p:blipFill>
        <p:spPr>
          <a:xfrm>
            <a:off x="1676400" y="1154240"/>
            <a:ext cx="8839200" cy="4724400"/>
          </a:xfrm>
        </p:spPr>
      </p:pic>
      <p:sp>
        <p:nvSpPr>
          <p:cNvPr id="4" name="TextBox 3"/>
          <p:cNvSpPr txBox="1"/>
          <p:nvPr/>
        </p:nvSpPr>
        <p:spPr>
          <a:xfrm>
            <a:off x="1750674" y="5962616"/>
            <a:ext cx="862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https://www.slideshare.net/duruofei/cmsc702-project-final-presentation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1377696"/>
            <a:ext cx="10707624" cy="479926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Obtain reference transcript sequences 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e.g. Ensembl,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Refseq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or GENCODE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Build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index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all of the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each transcript sequence</a:t>
            </a:r>
          </a:p>
          <a:p>
            <a:pPr marL="40005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Store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its position within the transcript. “hashing”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BDC00A-603C-E642-94AA-9453F4C9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</p:spTree>
    <p:extLst>
      <p:ext uri="{BB962C8B-B14F-4D97-AF65-F5344CB8AC3E}">
        <p14:creationId xmlns:p14="http://schemas.microsoft.com/office/powerpoint/2010/main" val="164983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890016"/>
            <a:ext cx="10707624" cy="56205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 Count number of times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occurs within each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RNAseq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read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relationship between RNA-seq read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the transcript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index. 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transcript is the most likely source for each read?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Called “pseudoalignment” , “quasi-mapping”,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4. Handle sequencing errors, isoforms, ambiguity, and determine abundance estimates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Transcriptome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Bruijn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graphs, likelihood function, expectation maximization,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325D9-AFF8-1347-BECD-D6B76BE5C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18" y="2488946"/>
            <a:ext cx="5975322" cy="27475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BE1899-CF52-FF4B-A9C8-F1AB1AF299EA}"/>
              </a:ext>
            </a:extLst>
          </p:cNvPr>
          <p:cNvSpPr/>
          <p:nvPr/>
        </p:nvSpPr>
        <p:spPr>
          <a:xfrm>
            <a:off x="7658382" y="3223218"/>
            <a:ext cx="43748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4826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Advantages/disadvantages of alignment free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352"/>
            <a:ext cx="10515600" cy="488461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Very fast and efficient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Similar accuracy to alignment based approach but with much, much shorter run time.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 not need a reference genome, only a reference transcriptome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don’t get a proper BAM file (though a pseudo-bam can be created)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Information in reads with sequence errors may be ignored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Limited potential for transcript discovery, variant calling, fusion detection, etc.</a:t>
            </a:r>
          </a:p>
        </p:txBody>
      </p:sp>
    </p:spTree>
    <p:extLst>
      <p:ext uri="{BB962C8B-B14F-4D97-AF65-F5344CB8AC3E}">
        <p14:creationId xmlns:p14="http://schemas.microsoft.com/office/powerpoint/2010/main" val="133533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alignment free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Sailfish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“Sailfish enables alignment-free isoform quantification from RNA-seq reads using lightweight algorithms.”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https://www.ncbi.nlm.nih.gov/pubmed/24752080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RNA-Skim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“RNA-Skim: a rapid method for RNA-Seq quantification at transcript level.”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https://www.ncbi.nlm.nih.gov/pubmed/24931995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“Near-optimal probabilistic RNA-seq quantification.” 2016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https://www.ncbi.nlm.nih.gov/pubmed/27043002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Salmon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“Salmon provides fast and bias-aware quantification of transcript expression.” 2017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https://www.ncbi.nlm.nih.gov/pubmed/28263959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92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Which is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6713"/>
            <a:ext cx="10515600" cy="435133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Somewhat controversial </a:t>
            </a:r>
            <a:r>
              <a:rPr lang="mr-IN" dirty="0">
                <a:latin typeface="Calibri" panose="020F0502020204030204" pitchFamily="34" charset="0"/>
              </a:rPr>
              <a:t>…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https://liorpachter.wordpress.com/2017/08/02/how-not-to-perform-a-differential-expression-analysis-or-science/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Various sources suggest that Salmon,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Sailfish  results are quite comparable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Usability, documentation, and supporting downstream tools could be used to decide</a:t>
            </a:r>
          </a:p>
        </p:txBody>
      </p:sp>
    </p:spTree>
    <p:extLst>
      <p:ext uri="{BB962C8B-B14F-4D97-AF65-F5344CB8AC3E}">
        <p14:creationId xmlns:p14="http://schemas.microsoft.com/office/powerpoint/2010/main" val="411699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6597828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6FC4E7CA-796F-DC46-8477-EB1B03D9751B}" vid="{7600C917-09B9-FA45-B59E-E0879212E2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0</TotalTime>
  <Words>553</Words>
  <Application>Microsoft Macintosh PowerPoint</Application>
  <PresentationFormat>Widescreen</PresentationFormat>
  <Paragraphs>58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Segoe UI</vt:lpstr>
      <vt:lpstr>1_Office Theme</vt:lpstr>
      <vt:lpstr>PowerPoint Presentation</vt:lpstr>
      <vt:lpstr>What is a k-mer?</vt:lpstr>
      <vt:lpstr>Alignment free approaches for transcript abundance</vt:lpstr>
      <vt:lpstr>Alignment free approaches for transcript abundance</vt:lpstr>
      <vt:lpstr>Advantages/disadvantages of alignment free approaches</vt:lpstr>
      <vt:lpstr>Common alignment free tools</vt:lpstr>
      <vt:lpstr>Which is best?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Gomez, Felicia</dc:creator>
  <cp:lastModifiedBy>Gomez, Felicia</cp:lastModifiedBy>
  <cp:revision>1</cp:revision>
  <dcterms:created xsi:type="dcterms:W3CDTF">2023-11-13T22:54:06Z</dcterms:created>
  <dcterms:modified xsi:type="dcterms:W3CDTF">2023-11-13T22:54:43Z</dcterms:modified>
</cp:coreProperties>
</file>