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528" r:id="rId14"/>
    <p:sldId id="529" r:id="rId15"/>
    <p:sldId id="524" r:id="rId16"/>
    <p:sldId id="536" r:id="rId17"/>
    <p:sldId id="537" r:id="rId18"/>
    <p:sldId id="538" r:id="rId19"/>
    <p:sldId id="539" r:id="rId20"/>
    <p:sldId id="530" r:id="rId21"/>
    <p:sldId id="531" r:id="rId22"/>
    <p:sldId id="532" r:id="rId23"/>
    <p:sldId id="533" r:id="rId24"/>
    <p:sldId id="535" r:id="rId25"/>
    <p:sldId id="540"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9"/>
    <p:restoredTop sz="84648"/>
  </p:normalViewPr>
  <p:slideViewPr>
    <p:cSldViewPr snapToGrid="0" snapToObjects="1">
      <p:cViewPr varScale="1">
        <p:scale>
          <a:sx n="103" d="100"/>
          <a:sy n="103"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67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13</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14</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24</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6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4615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F555B6BD-B701-E98A-1383-D4E674AB4FD8}"/>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60610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2200" dirty="0">
                <a:latin typeface="Calibri" charset="0"/>
                <a:ea typeface="ＭＳ Ｐゴシック" charset="0"/>
              </a:rPr>
              <a:t>Weka is a good learning tool</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A-seq_Flowchart4">
            <a:extLst>
              <a:ext uri="{FF2B5EF4-FFF2-40B4-BE49-F238E27FC236}">
                <a16:creationId xmlns:a16="http://schemas.microsoft.com/office/drawing/2014/main" id="{EE617E35-C486-68D3-DE4F-56E74F782E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920" y="1742736"/>
            <a:ext cx="8625333" cy="41048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304E825B-1737-E6EA-951F-9DD79B7899AF}"/>
              </a:ext>
            </a:extLst>
          </p:cNvPr>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htseq</a:t>
            </a:r>
            <a:r>
              <a:rPr lang="en-US" b="1" dirty="0">
                <a:latin typeface="Calibri" charset="0"/>
                <a:ea typeface="ＭＳ Ｐゴシック" charset="0"/>
              </a:rPr>
              <a:t>/DESeq2</a:t>
            </a:r>
            <a:br>
              <a:rPr lang="en-US" b="1" dirty="0">
                <a:latin typeface="Calibri" charset="0"/>
                <a:ea typeface="ＭＳ Ｐゴシック" charset="0"/>
              </a:rPr>
            </a:br>
            <a:r>
              <a:rPr lang="en-US" b="1" dirty="0">
                <a:latin typeface="Calibri" charset="0"/>
                <a:ea typeface="ＭＳ Ｐゴシック" charset="0"/>
              </a:rPr>
              <a:t>RNA-seq Pipeline</a:t>
            </a:r>
          </a:p>
        </p:txBody>
      </p:sp>
    </p:spTree>
    <p:extLst>
      <p:ext uri="{BB962C8B-B14F-4D97-AF65-F5344CB8AC3E}">
        <p14:creationId xmlns:p14="http://schemas.microsoft.com/office/powerpoint/2010/main" val="400630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FCD04EF-24FB-5ECE-C8AC-6188B3B1C29B}"/>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00F167BD-5A2C-170A-006D-85B11075FD4B}"/>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C93D3CF4-A222-E3BB-D1BB-078BD1B87271}"/>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2E59642A-CD54-03C5-3C90-9729A9C4930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2DBB153D-96D5-361C-EE16-1577C31533B1}"/>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BE3F63FB-9D09-0DCC-38F6-51E1BEAE4C78}"/>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5909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r>
              <a:rPr lang="en-US" sz="1800" dirty="0">
                <a:latin typeface="Calibri"/>
                <a:cs typeface="Calibri"/>
              </a:rPr>
              <a:t> </a:t>
            </a: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1992</Words>
  <Application>Microsoft Macintosh PowerPoint</Application>
  <PresentationFormat>Widescreen</PresentationFormat>
  <Paragraphs>210</Paragraphs>
  <Slides>26</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HISAT2/htseq/DESeq2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Obi</cp:lastModifiedBy>
  <cp:revision>43</cp:revision>
  <cp:lastPrinted>2020-11-17T20:36:45Z</cp:lastPrinted>
  <dcterms:created xsi:type="dcterms:W3CDTF">2019-02-25T20:09:25Z</dcterms:created>
  <dcterms:modified xsi:type="dcterms:W3CDTF">2024-06-18T15:11:15Z</dcterms:modified>
</cp:coreProperties>
</file>