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515" r:id="rId4"/>
    <p:sldId id="529" r:id="rId5"/>
    <p:sldId id="528" r:id="rId6"/>
    <p:sldId id="530" r:id="rId7"/>
    <p:sldId id="307" r:id="rId8"/>
    <p:sldId id="261" r:id="rId9"/>
    <p:sldId id="531" r:id="rId10"/>
    <p:sldId id="274" r:id="rId11"/>
    <p:sldId id="532" r:id="rId12"/>
    <p:sldId id="541" r:id="rId13"/>
    <p:sldId id="542" r:id="rId14"/>
    <p:sldId id="538" r:id="rId15"/>
    <p:sldId id="536" r:id="rId16"/>
    <p:sldId id="534" r:id="rId17"/>
    <p:sldId id="540" r:id="rId18"/>
    <p:sldId id="535" r:id="rId19"/>
    <p:sldId id="269" r:id="rId20"/>
    <p:sldId id="310" r:id="rId21"/>
    <p:sldId id="539" r:id="rId22"/>
    <p:sldId id="309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47"/>
    <p:restoredTop sz="94673"/>
  </p:normalViewPr>
  <p:slideViewPr>
    <p:cSldViewPr snapToGrid="0" snapToObjects="1">
      <p:cViewPr varScale="1">
        <p:scale>
          <a:sx n="123" d="100"/>
          <a:sy n="12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2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13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7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72" r:id="rId15"/>
    <p:sldLayoutId id="2147483673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26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C83889DB-B6C1-2B24-D45E-E543AA713E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1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EAAFD93E-4184-713E-4EA5-CF0B0A35960B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7FA6CCDB-5E55-E815-369A-FC58133DF0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28F8C608-F380-3686-924C-931A09F0D3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55F5E134-ED29-D8CD-6A8F-447FFE2124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DD6352D-86CA-EE95-B43D-BDA2EA617B7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CD6DF5B3-789F-6DF4-DD46-D64665E5949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207765" y="1230558"/>
            <a:ext cx="878275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into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A3BCF3F-2A3F-B49B-F6CB-AF4C4F0FF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into header and alignment sections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04F2E86-3A8C-0A19-9330-638D98850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alignment section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3316</TotalTime>
  <Words>1474</Words>
  <Application>Microsoft Macintosh PowerPoint</Application>
  <PresentationFormat>Widescreen</PresentationFormat>
  <Paragraphs>211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PowerPoint Presentation</vt:lpstr>
      <vt:lpstr>Introduction to the SAM/BAM format</vt:lpstr>
      <vt:lpstr>Example of SAM/BAM file format</vt:lpstr>
      <vt:lpstr>SAM/BAM header section</vt:lpstr>
      <vt:lpstr>A BAM file is divided into header and alignment sections</vt:lpstr>
      <vt:lpstr>A BAM file is divided into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How should I sort my SAM/BAM file?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55</cp:revision>
  <dcterms:created xsi:type="dcterms:W3CDTF">2019-02-25T20:11:31Z</dcterms:created>
  <dcterms:modified xsi:type="dcterms:W3CDTF">2024-06-18T15:08:33Z</dcterms:modified>
</cp:coreProperties>
</file>