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561" r:id="rId4"/>
    <p:sldId id="579" r:id="rId5"/>
    <p:sldId id="260" r:id="rId6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28"/>
    <p:restoredTop sz="94830"/>
  </p:normalViewPr>
  <p:slideViewPr>
    <p:cSldViewPr>
      <p:cViewPr varScale="1">
        <p:scale>
          <a:sx n="121" d="100"/>
          <a:sy n="121" d="100"/>
        </p:scale>
        <p:origin x="20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6/17/20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77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19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265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381000"/>
            <a:ext cx="3483441" cy="12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151469"/>
            <a:ext cx="54864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1469"/>
            <a:ext cx="55880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7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" name="Google Shape;21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55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sldNum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476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992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2D9A2-C384-504F-A21F-4E461C292C4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AF26-EEB7-234F-864A-46D92D67A7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541" y="6461447"/>
            <a:ext cx="8940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5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FD3AE-7B31-FB40-93E9-9E19F3055CE6}"/>
              </a:ext>
            </a:extLst>
          </p:cNvPr>
          <p:cNvSpPr txBox="1"/>
          <p:nvPr userDrawn="1"/>
        </p:nvSpPr>
        <p:spPr>
          <a:xfrm>
            <a:off x="8803051" y="6451602"/>
            <a:ext cx="31496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E6FB-A43A-1440-8CFC-E45A2373FA7C}"/>
              </a:ext>
            </a:extLst>
          </p:cNvPr>
          <p:cNvSpPr txBox="1"/>
          <p:nvPr userDrawn="1"/>
        </p:nvSpPr>
        <p:spPr>
          <a:xfrm>
            <a:off x="5885847" y="6471291"/>
            <a:ext cx="420307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500" smtClean="0">
                <a:solidFill>
                  <a:schemeClr val="bg1"/>
                </a:solidFill>
              </a:rPr>
              <a:pPr algn="ctr"/>
              <a:t>‹#›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nabio.org/" TargetMode="External"/><Relationship Id="rId13" Type="http://schemas.openxmlformats.org/officeDocument/2006/relationships/image" Target="../media/image13.jpeg"/><Relationship Id="rId3" Type="http://schemas.openxmlformats.org/officeDocument/2006/relationships/image" Target="../media/image7.jpg"/><Relationship Id="rId7" Type="http://schemas.openxmlformats.org/officeDocument/2006/relationships/hyperlink" Target="http://www.griffithlab.org/" TargetMode="External"/><Relationship Id="rId12" Type="http://schemas.openxmlformats.org/officeDocument/2006/relationships/image" Target="../media/image1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1.gif"/><Relationship Id="rId5" Type="http://schemas.openxmlformats.org/officeDocument/2006/relationships/image" Target="../media/image9.png"/><Relationship Id="rId10" Type="http://schemas.openxmlformats.org/officeDocument/2006/relationships/hyperlink" Target="http://www.pmbio.org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://www.genviz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921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75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648072"/>
          </a:xfrm>
        </p:spPr>
        <p:txBody>
          <a:bodyPr/>
          <a:lstStyle/>
          <a:p>
            <a:r>
              <a:rPr lang="en-US" sz="3200" dirty="0"/>
              <a:t>Introductions to Washington University instructors</a:t>
            </a:r>
          </a:p>
        </p:txBody>
      </p:sp>
      <p:pic>
        <p:nvPicPr>
          <p:cNvPr id="8" name="Picture 7" descr="MalachiGriffi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8" y="762785"/>
            <a:ext cx="1752145" cy="1946827"/>
          </a:xfrm>
          <a:prstGeom prst="rect">
            <a:avLst/>
          </a:prstGeom>
        </p:spPr>
      </p:pic>
      <p:pic>
        <p:nvPicPr>
          <p:cNvPr id="9" name="Picture 8" descr="ObiGriffi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49" y="765395"/>
            <a:ext cx="1572737" cy="19468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102" y="2709611"/>
            <a:ext cx="241335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Malachi Griffith</a:t>
            </a:r>
            <a:br>
              <a:rPr lang="en-US" sz="1800" dirty="0"/>
            </a:br>
            <a:r>
              <a:rPr lang="en-US" sz="1000" dirty="0"/>
              <a:t>Assistant Professor of Medicine</a:t>
            </a:r>
            <a:br>
              <a:rPr lang="en-US" sz="1000" dirty="0"/>
            </a:br>
            <a:r>
              <a:rPr lang="en-US" sz="1000" dirty="0"/>
              <a:t>Assistant 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9417" y="2709611"/>
            <a:ext cx="214763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Obi Griffith</a:t>
            </a:r>
          </a:p>
          <a:p>
            <a:pPr algn="ctr"/>
            <a:r>
              <a:rPr lang="en-US" sz="1000" dirty="0"/>
              <a:t>Associate Professor of Medicine</a:t>
            </a:r>
            <a:br>
              <a:rPr lang="en-US" sz="1000" dirty="0"/>
            </a:br>
            <a:r>
              <a:rPr lang="en-US" sz="1000" dirty="0"/>
              <a:t>Associate 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8785" y="2717776"/>
            <a:ext cx="214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Huiming</a:t>
            </a:r>
            <a:r>
              <a:rPr lang="en-US" sz="1800" dirty="0"/>
              <a:t> Xia</a:t>
            </a:r>
          </a:p>
          <a:p>
            <a:pPr algn="ctr"/>
            <a:r>
              <a:rPr lang="en-US" sz="1000" dirty="0"/>
              <a:t>PhD candidate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63952" y="2556849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Kelsy</a:t>
            </a:r>
            <a:r>
              <a:rPr lang="en-US" sz="1800" dirty="0"/>
              <a:t> </a:t>
            </a:r>
            <a:r>
              <a:rPr lang="en-US" sz="1800" dirty="0" err="1"/>
              <a:t>Cotto</a:t>
            </a:r>
            <a:endParaRPr lang="en-US" sz="1800" dirty="0"/>
          </a:p>
          <a:p>
            <a:pPr algn="ctr"/>
            <a:r>
              <a:rPr lang="en-US" sz="1000" dirty="0"/>
              <a:t>PhD candidate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03197"/>
            <a:ext cx="1772816" cy="177281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F957E2-AB84-5B4E-AC00-76B229A5D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758" y="770949"/>
            <a:ext cx="1613944" cy="189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F2A286-F53C-9F44-96AA-03E0C86F5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3614774"/>
            <a:ext cx="4716016" cy="9875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2E6C50-C9F1-204F-9954-3A2E9FD467C3}"/>
              </a:ext>
            </a:extLst>
          </p:cNvPr>
          <p:cNvSpPr txBox="1"/>
          <p:nvPr/>
        </p:nvSpPr>
        <p:spPr>
          <a:xfrm>
            <a:off x="1415480" y="4437112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linkClick r:id="rId7"/>
              </a:rPr>
              <a:t>griffithlab.org</a:t>
            </a:r>
            <a:endParaRPr lang="en-US" sz="2000" dirty="0"/>
          </a:p>
          <a:p>
            <a:pPr algn="ctr"/>
            <a:r>
              <a:rPr lang="en-US" sz="2000" dirty="0">
                <a:hlinkClick r:id="rId8"/>
              </a:rPr>
              <a:t>rnabio.org</a:t>
            </a:r>
            <a:r>
              <a:rPr lang="en-US" sz="2000" dirty="0"/>
              <a:t>   </a:t>
            </a:r>
            <a:r>
              <a:rPr lang="en-US" sz="2000" dirty="0">
                <a:hlinkClick r:id="rId9"/>
              </a:rPr>
              <a:t>genviz.org</a:t>
            </a:r>
            <a:r>
              <a:rPr lang="en-US" sz="2000" dirty="0"/>
              <a:t>   </a:t>
            </a:r>
            <a:r>
              <a:rPr lang="en-US" sz="2000" dirty="0">
                <a:hlinkClick r:id="rId10"/>
              </a:rPr>
              <a:t>pmbio.org</a:t>
            </a:r>
            <a:r>
              <a:rPr lang="en-US" sz="2000" dirty="0"/>
              <a:t>  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647F2E-2160-114E-B90D-D382568A25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47" y="4941168"/>
            <a:ext cx="5263149" cy="1631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905E5-0688-1045-BAB9-6F317AED01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803197"/>
            <a:ext cx="1387421" cy="1772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ED9360-B681-2A4E-A5DF-AC01C9854E4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4" t="3113" r="25818" b="43251"/>
          <a:stretch/>
        </p:blipFill>
        <p:spPr>
          <a:xfrm>
            <a:off x="10200456" y="895736"/>
            <a:ext cx="1420891" cy="16691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73CEB5-0531-4747-AC7E-76BAD3435464}"/>
              </a:ext>
            </a:extLst>
          </p:cNvPr>
          <p:cNvSpPr txBox="1"/>
          <p:nvPr/>
        </p:nvSpPr>
        <p:spPr>
          <a:xfrm>
            <a:off x="9578753" y="2576013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Saad Khan</a:t>
            </a:r>
          </a:p>
          <a:p>
            <a:pPr algn="ctr"/>
            <a:r>
              <a:rPr lang="en-US" sz="1000" dirty="0"/>
              <a:t>Bioinformatics Scientist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7EA72-24E0-034E-A5FB-8A7BF40754F0}"/>
              </a:ext>
            </a:extLst>
          </p:cNvPr>
          <p:cNvSpPr txBox="1"/>
          <p:nvPr/>
        </p:nvSpPr>
        <p:spPr>
          <a:xfrm>
            <a:off x="7824192" y="258712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Allegra Petti</a:t>
            </a:r>
          </a:p>
          <a:p>
            <a:pPr algn="ctr"/>
            <a:r>
              <a:rPr lang="en-US" sz="1000" dirty="0"/>
              <a:t>Assistant Professor of Medicine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ACAB4C-6636-C34B-8DE3-D9EE80939E69}"/>
              </a:ext>
            </a:extLst>
          </p:cNvPr>
          <p:cNvSpPr txBox="1"/>
          <p:nvPr/>
        </p:nvSpPr>
        <p:spPr>
          <a:xfrm>
            <a:off x="8184232" y="3645024"/>
            <a:ext cx="3642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Cooper Std Black" panose="0208090304030B020404" pitchFamily="18" charset="77"/>
              </a:rPr>
              <a:t>PETTI</a:t>
            </a:r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BCC99-6F6C-D646-888E-76E55B72587B}"/>
              </a:ext>
            </a:extLst>
          </p:cNvPr>
          <p:cNvSpPr txBox="1"/>
          <p:nvPr/>
        </p:nvSpPr>
        <p:spPr>
          <a:xfrm>
            <a:off x="8688288" y="5013176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will be our first virtual workshop!</a:t>
            </a:r>
          </a:p>
        </p:txBody>
      </p:sp>
    </p:spTree>
    <p:extLst>
      <p:ext uri="{BB962C8B-B14F-4D97-AF65-F5344CB8AC3E}">
        <p14:creationId xmlns:p14="http://schemas.microsoft.com/office/powerpoint/2010/main" val="78395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792088"/>
          </a:xfrm>
        </p:spPr>
        <p:txBody>
          <a:bodyPr/>
          <a:lstStyle/>
          <a:p>
            <a:r>
              <a:rPr lang="en-US" dirty="0"/>
              <a:t>Student 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764704"/>
            <a:ext cx="9964216" cy="530046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Not counting the pre-requisites and materials for this course:</a:t>
            </a:r>
          </a:p>
          <a:p>
            <a:r>
              <a:rPr lang="en-US" sz="2000" dirty="0"/>
              <a:t>Do you consider yourself a bioinformatician?</a:t>
            </a:r>
          </a:p>
          <a:p>
            <a:r>
              <a:rPr lang="en-US" sz="2000" dirty="0"/>
              <a:t>Are you familiar with </a:t>
            </a:r>
            <a:r>
              <a:rPr lang="en-US" sz="2000" dirty="0" err="1"/>
              <a:t>linux</a:t>
            </a:r>
            <a:r>
              <a:rPr lang="en-US" sz="2000" dirty="0"/>
              <a:t>/command line?</a:t>
            </a:r>
          </a:p>
          <a:p>
            <a:pPr lvl="1"/>
            <a:r>
              <a:rPr lang="en-US" sz="2000" dirty="0"/>
              <a:t>Intermediate? </a:t>
            </a:r>
          </a:p>
          <a:p>
            <a:pPr lvl="1"/>
            <a:r>
              <a:rPr lang="en-US" sz="2000" dirty="0"/>
              <a:t>Expert?</a:t>
            </a:r>
          </a:p>
          <a:p>
            <a:r>
              <a:rPr lang="en-US" sz="2000" dirty="0"/>
              <a:t>Do you sometimes write code?</a:t>
            </a:r>
          </a:p>
          <a:p>
            <a:r>
              <a:rPr lang="en-US" sz="2000" dirty="0"/>
              <a:t>Are you familiar with R?</a:t>
            </a:r>
          </a:p>
          <a:p>
            <a:pPr lvl="1"/>
            <a:r>
              <a:rPr lang="en-US" sz="2000" dirty="0"/>
              <a:t>Intermediate?</a:t>
            </a:r>
          </a:p>
          <a:p>
            <a:pPr lvl="1"/>
            <a:r>
              <a:rPr lang="en-US" sz="2000" dirty="0"/>
              <a:t>Expert?</a:t>
            </a:r>
          </a:p>
          <a:p>
            <a:r>
              <a:rPr lang="en-US" sz="2000" dirty="0"/>
              <a:t>Do you use git/</a:t>
            </a:r>
            <a:r>
              <a:rPr lang="en-US" sz="2000" dirty="0" err="1"/>
              <a:t>github</a:t>
            </a:r>
            <a:r>
              <a:rPr lang="en-US" sz="2000" dirty="0"/>
              <a:t>?</a:t>
            </a:r>
          </a:p>
          <a:p>
            <a:r>
              <a:rPr lang="en-US" sz="2000" dirty="0"/>
              <a:t>What organism do you work with?</a:t>
            </a:r>
          </a:p>
          <a:p>
            <a:r>
              <a:rPr lang="en-US" sz="2000" dirty="0"/>
              <a:t>Are you interested in bulk </a:t>
            </a:r>
            <a:r>
              <a:rPr lang="en-US" sz="2000" dirty="0" err="1"/>
              <a:t>RNAseq</a:t>
            </a:r>
            <a:r>
              <a:rPr lang="en-US" sz="2000" dirty="0"/>
              <a:t> (Yes), </a:t>
            </a:r>
            <a:r>
              <a:rPr lang="en-US" sz="2000" dirty="0" err="1"/>
              <a:t>scRNAseq</a:t>
            </a:r>
            <a:r>
              <a:rPr lang="en-US" sz="2000" dirty="0"/>
              <a:t> (No), or both (hand)?</a:t>
            </a:r>
          </a:p>
          <a:p>
            <a:r>
              <a:rPr lang="en-US" sz="2000" dirty="0"/>
              <a:t>Who has a dual monitor setup?</a:t>
            </a:r>
          </a:p>
        </p:txBody>
      </p:sp>
    </p:spTree>
    <p:extLst>
      <p:ext uri="{BB962C8B-B14F-4D97-AF65-F5344CB8AC3E}">
        <p14:creationId xmlns:p14="http://schemas.microsoft.com/office/powerpoint/2010/main" val="328309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 dirty="0"/>
              <a:t>We are on a Coffee Break &amp; Networking Session</a:t>
            </a:r>
            <a:endParaRPr dirty="0"/>
          </a:p>
        </p:txBody>
      </p:sp>
      <p:sp>
        <p:nvSpPr>
          <p:cNvPr id="100" name="Google Shape;100;p5"/>
          <p:cNvSpPr txBox="1"/>
          <p:nvPr/>
        </p:nvSpPr>
        <p:spPr>
          <a:xfrm>
            <a:off x="790832" y="3966519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517673"/>
            <a:ext cx="1676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024" y="4858491"/>
            <a:ext cx="2781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9767" y="4660327"/>
            <a:ext cx="3114941" cy="112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 descr="Comp_C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006" y="4545552"/>
            <a:ext cx="1183055" cy="1510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52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11794</TotalTime>
  <Words>191</Words>
  <Application>Microsoft Macintosh PowerPoint</Application>
  <PresentationFormat>Widescreen</PresentationFormat>
  <Paragraphs>39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Cooper Std Black</vt:lpstr>
      <vt:lpstr>Segoe UI</vt:lpstr>
      <vt:lpstr>Verdana</vt:lpstr>
      <vt:lpstr>Office Theme</vt:lpstr>
      <vt:lpstr>PowerPoint Presentation</vt:lpstr>
      <vt:lpstr>PowerPoint Presentation</vt:lpstr>
      <vt:lpstr>Introductions to Washington University instructors</vt:lpstr>
      <vt:lpstr>Student poll</vt:lpstr>
      <vt:lpstr>We are on a Coffee Break &amp; Networking Session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Griffith, Obi</cp:lastModifiedBy>
  <cp:revision>708</cp:revision>
  <cp:lastPrinted>2020-06-17T12:48:33Z</cp:lastPrinted>
  <dcterms:created xsi:type="dcterms:W3CDTF">2011-11-14T19:50:16Z</dcterms:created>
  <dcterms:modified xsi:type="dcterms:W3CDTF">2020-06-17T14:53:19Z</dcterms:modified>
</cp:coreProperties>
</file>