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258" r:id="rId4"/>
    <p:sldId id="314" r:id="rId5"/>
    <p:sldId id="262" r:id="rId6"/>
    <p:sldId id="316" r:id="rId7"/>
    <p:sldId id="313" r:id="rId8"/>
    <p:sldId id="317" r:id="rId9"/>
    <p:sldId id="318" r:id="rId10"/>
    <p:sldId id="31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9"/>
    <p:restoredTop sz="84260"/>
  </p:normalViewPr>
  <p:slideViewPr>
    <p:cSldViewPr snapToGrid="0" snapToObjects="1">
      <p:cViewPr varScale="1">
        <p:scale>
          <a:sx n="101" d="100"/>
          <a:sy n="101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91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35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09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69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0BB864BA-D4AB-8C41-8B6D-FFEE84C6E75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266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8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07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5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chemeClr val="lt1"/>
                </a:solidFill>
              </a:rPr>
              <a:t>Kelsy Cotto, Obi Griffith, Malachi Griffith, Saad Khan, Allegra Petti, </a:t>
            </a:r>
            <a:r>
              <a:rPr lang="en-US" sz="2000" dirty="0" err="1">
                <a:solidFill>
                  <a:schemeClr val="lt1"/>
                </a:solidFill>
              </a:rPr>
              <a:t>Huiming</a:t>
            </a:r>
            <a:r>
              <a:rPr lang="en-US" sz="2000" dirty="0">
                <a:solidFill>
                  <a:schemeClr val="lt1"/>
                </a:solidFill>
              </a:rPr>
              <a:t> Xia</a:t>
            </a:r>
            <a:r>
              <a:rPr lang="en-US" dirty="0">
                <a:solidFill>
                  <a:schemeClr val="lt1"/>
                </a:solidFill>
              </a:rPr>
              <a:t>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Informatics for RNA-</a:t>
            </a:r>
            <a:r>
              <a:rPr lang="en-US" dirty="0" err="1">
                <a:solidFill>
                  <a:schemeClr val="lt1"/>
                </a:solidFill>
              </a:rPr>
              <a:t>seq</a:t>
            </a:r>
            <a:r>
              <a:rPr lang="en-US" dirty="0">
                <a:solidFill>
                  <a:schemeClr val="lt1"/>
                </a:solidFill>
              </a:rPr>
              <a:t> Analysis</a:t>
            </a:r>
            <a:endParaRPr lang="en-US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June 17-19, 2020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788</Words>
  <Application>Microsoft Macintosh PowerPoint</Application>
  <PresentationFormat>Widescreen</PresentationFormat>
  <Paragraphs>144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FASTA/FASTQ/GTF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40</cp:revision>
  <dcterms:created xsi:type="dcterms:W3CDTF">2019-02-25T20:09:25Z</dcterms:created>
  <dcterms:modified xsi:type="dcterms:W3CDTF">2020-06-15T20:20:11Z</dcterms:modified>
</cp:coreProperties>
</file>