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0"/>
  </p:notesMasterIdLst>
  <p:sldIdLst>
    <p:sldId id="256" r:id="rId2"/>
    <p:sldId id="257" r:id="rId3"/>
    <p:sldId id="258" r:id="rId4"/>
    <p:sldId id="404" r:id="rId5"/>
    <p:sldId id="516" r:id="rId6"/>
    <p:sldId id="517" r:id="rId7"/>
    <p:sldId id="518" r:id="rId8"/>
    <p:sldId id="519" r:id="rId9"/>
    <p:sldId id="520" r:id="rId10"/>
    <p:sldId id="521" r:id="rId11"/>
    <p:sldId id="522" r:id="rId12"/>
    <p:sldId id="528" r:id="rId13"/>
    <p:sldId id="529" r:id="rId14"/>
    <p:sldId id="530" r:id="rId15"/>
    <p:sldId id="531" r:id="rId16"/>
    <p:sldId id="526" r:id="rId17"/>
    <p:sldId id="52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58299"/>
  </p:normalViewPr>
  <p:slideViewPr>
    <p:cSldViewPr snapToGrid="0" snapToObjects="1">
      <p:cViewPr varScale="1">
        <p:scale>
          <a:sx n="71" d="100"/>
          <a:sy n="71" d="100"/>
        </p:scale>
        <p:origin x="2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86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0194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598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2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Google Shape;21;p7" descr="bioinformatics.ca-logo-white-text.png">
            <a:extLst>
              <a:ext uri="{FF2B5EF4-FFF2-40B4-BE49-F238E27FC236}">
                <a16:creationId xmlns:a16="http://schemas.microsoft.com/office/drawing/2014/main" id="{EFC61064-C4C6-A444-BB80-DE1EDDD90201}"/>
              </a:ext>
            </a:extLst>
          </p:cNvPr>
          <p:cNvPicPr preferRelativeResize="0"/>
          <p:nvPr userDrawn="1"/>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8"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dirty="0">
                <a:solidFill>
                  <a:srgbClr val="9A3334"/>
                </a:solidFill>
                <a:latin typeface="Verdana"/>
                <a:ea typeface="Verdana"/>
                <a:cs typeface="Verdana"/>
                <a:sym typeface="Verdana"/>
              </a:rPr>
              <a:t>Canadian Bioinformatics Workshops</a:t>
            </a:r>
            <a:endParaRPr dirty="0"/>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14086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590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146396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a:r>
              <a:rPr lang="en-US" b="1" dirty="0">
                <a:solidFill>
                  <a:schemeClr val="bg1"/>
                </a:solidFill>
                <a:latin typeface="Calibri" charset="0"/>
                <a:cs typeface="Segoe UI" charset="0"/>
              </a:rPr>
              <a:t>Alignment</a:t>
            </a:r>
            <a:endParaRPr lang="en-US" sz="5400" b="1" dirty="0">
              <a:solidFill>
                <a:schemeClr val="bg1"/>
              </a:solidFill>
              <a:latin typeface="Calibri" charset="0"/>
              <a:cs typeface="Segoe UI" charset="0"/>
            </a:endParaRP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lvl="0" algn="r">
              <a:spcBef>
                <a:spcPts val="0"/>
              </a:spcBef>
              <a:buClr>
                <a:schemeClr val="lt1"/>
              </a:buClr>
            </a:pPr>
            <a:r>
              <a:rPr lang="en-US" sz="1800" dirty="0">
                <a:solidFill>
                  <a:schemeClr val="lt1"/>
                </a:solidFill>
                <a:latin typeface="Calibri" panose="020F0502020204030204" pitchFamily="34" charset="0"/>
                <a:cs typeface="Calibri" panose="020F0502020204030204" pitchFamily="34" charset="0"/>
              </a:rPr>
              <a:t>Kelsy Cotto, Obi Griffith, Malachi Griffith, Saad Khan, Allegra Petti, </a:t>
            </a:r>
            <a:r>
              <a:rPr lang="en-US" sz="1800" dirty="0" err="1">
                <a:solidFill>
                  <a:schemeClr val="lt1"/>
                </a:solidFill>
                <a:latin typeface="Calibri" panose="020F0502020204030204" pitchFamily="34" charset="0"/>
                <a:cs typeface="Calibri" panose="020F0502020204030204" pitchFamily="34" charset="0"/>
              </a:rPr>
              <a:t>Huiming</a:t>
            </a:r>
            <a:r>
              <a:rPr lang="en-US" sz="1800" dirty="0">
                <a:solidFill>
                  <a:schemeClr val="lt1"/>
                </a:solidFill>
                <a:latin typeface="Calibri" panose="020F0502020204030204" pitchFamily="34" charset="0"/>
                <a:cs typeface="Calibri" panose="020F0502020204030204" pitchFamily="34" charset="0"/>
              </a:rPr>
              <a:t> Xia </a:t>
            </a: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Informatics for RNA-</a:t>
            </a:r>
            <a:r>
              <a:rPr lang="en-US" dirty="0" err="1">
                <a:solidFill>
                  <a:schemeClr val="lt1"/>
                </a:solidFill>
                <a:latin typeface="Calibri" panose="020F0502020204030204" pitchFamily="34" charset="0"/>
                <a:cs typeface="Calibri" panose="020F0502020204030204" pitchFamily="34" charset="0"/>
              </a:rPr>
              <a:t>seq</a:t>
            </a:r>
            <a:r>
              <a:rPr lang="en-US" dirty="0">
                <a:solidFill>
                  <a:schemeClr val="lt1"/>
                </a:solidFill>
                <a:latin typeface="Calibri" panose="020F0502020204030204" pitchFamily="34" charset="0"/>
                <a:cs typeface="Calibri" panose="020F0502020204030204" pitchFamily="34" charset="0"/>
              </a:rPr>
              <a:t> Analysis</a:t>
            </a:r>
            <a:endParaRPr lang="en-US" dirty="0">
              <a:latin typeface="Calibri" panose="020F0502020204030204" pitchFamily="34" charset="0"/>
              <a:cs typeface="Calibri" panose="020F0502020204030204" pitchFamily="34" charset="0"/>
            </a:endParaRP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June 17-19, 2020</a:t>
            </a:r>
            <a:endParaRPr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3ADF737-1D15-BA47-B6D3-CBF8CD2526B5}"/>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5" name="Picture 4">
            <a:extLst>
              <a:ext uri="{FF2B5EF4-FFF2-40B4-BE49-F238E27FC236}">
                <a16:creationId xmlns:a16="http://schemas.microsoft.com/office/drawing/2014/main" id="{59623160-CBEC-614C-B3EE-93CE90CC431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6" name="Picture 1" descr="RNA-Seq-alignment.png">
            <a:extLst>
              <a:ext uri="{FF2B5EF4-FFF2-40B4-BE49-F238E27FC236}">
                <a16:creationId xmlns:a16="http://schemas.microsoft.com/office/drawing/2014/main" id="{C972351F-E5B8-654E-90B6-EFCAB1BDB6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C25AB-7A44-E04D-9475-951DE549D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71806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1776</Words>
  <Application>Microsoft Macintosh PowerPoint</Application>
  <PresentationFormat>Widescreen</PresentationFormat>
  <Paragraphs>143</Paragraphs>
  <Slides>18</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Segoe UI</vt:lpstr>
      <vt:lpstr>Verdana</vt:lpstr>
      <vt:lpstr>2_Office Theme</vt:lpstr>
      <vt:lpstr>PowerPoint Presentation</vt:lpstr>
      <vt:lpstr>PowerPoint Presentation</vt:lpstr>
      <vt:lpstr>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Obi</cp:lastModifiedBy>
  <cp:revision>32</cp:revision>
  <dcterms:created xsi:type="dcterms:W3CDTF">2019-02-25T20:09:25Z</dcterms:created>
  <dcterms:modified xsi:type="dcterms:W3CDTF">2020-06-18T14:14:42Z</dcterms:modified>
</cp:coreProperties>
</file>