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6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62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00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79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0C457CA1-A731-B44D-9E6B-D1226B5B4DC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5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056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218</Words>
  <Application>Microsoft Macintosh PowerPoint</Application>
  <PresentationFormat>Widescreen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Alignment vs Assembly vs Pseudoalignment</vt:lpstr>
      <vt:lpstr>Assembly</vt:lpstr>
      <vt:lpstr>Alignment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21</cp:revision>
  <dcterms:created xsi:type="dcterms:W3CDTF">2019-02-25T20:09:25Z</dcterms:created>
  <dcterms:modified xsi:type="dcterms:W3CDTF">2020-06-15T20:33:35Z</dcterms:modified>
</cp:coreProperties>
</file>