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515" r:id="rId5"/>
    <p:sldId id="537" r:id="rId6"/>
    <p:sldId id="538" r:id="rId7"/>
    <p:sldId id="539" r:id="rId8"/>
    <p:sldId id="540" r:id="rId9"/>
    <p:sldId id="541" r:id="rId10"/>
    <p:sldId id="554" r:id="rId11"/>
    <p:sldId id="555" r:id="rId12"/>
    <p:sldId id="556" r:id="rId13"/>
    <p:sldId id="557" r:id="rId14"/>
    <p:sldId id="546" r:id="rId15"/>
    <p:sldId id="547" r:id="rId16"/>
    <p:sldId id="54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6"/>
    <p:restoredTop sz="95340"/>
  </p:normalViewPr>
  <p:slideViewPr>
    <p:cSldViewPr snapToGrid="0" snapToObjects="1">
      <p:cViewPr varScale="1">
        <p:scale>
          <a:sx n="125" d="100"/>
          <a:sy n="125" d="100"/>
        </p:scale>
        <p:origin x="10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B71E-F1C4-D746-9C58-AFA29060B4FF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EA121-64A8-9449-AF26-838A871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899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618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601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69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163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Google Shape;21;p7" descr="bioinformatics.ca-logo-white-text.png">
            <a:extLst>
              <a:ext uri="{FF2B5EF4-FFF2-40B4-BE49-F238E27FC236}">
                <a16:creationId xmlns:a16="http://schemas.microsoft.com/office/drawing/2014/main" id="{7CB63631-339E-4C47-B1B5-58B1B1413D6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79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8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35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772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7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165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1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4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0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8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365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20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9FE3D-E66A-D846-8CED-86B6A46ED6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FEF27-1D17-894D-87BB-89FE5BB77D7F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07625-866B-374D-841B-97B19CEBA6AC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3334"/>
              </a:buClr>
              <a:buSzPts val="4400"/>
              <a:buFont typeface="Verdana"/>
              <a:buNone/>
            </a:pPr>
            <a:r>
              <a:rPr lang="en-US" sz="4400" b="0" i="0" u="none" strike="noStrike" cap="none" dirty="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 dirty="0"/>
          </a:p>
        </p:txBody>
      </p:sp>
      <p:sp>
        <p:nvSpPr>
          <p:cNvPr id="70" name="Google Shape;70;p1"/>
          <p:cNvSpPr txBox="1"/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6545" y="5616657"/>
            <a:ext cx="243182" cy="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 descr="Funding and Entrance Fellowships 2020, Faculty Of Law, McGill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645" y="5385065"/>
            <a:ext cx="1871856" cy="9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10338298" y="5471296"/>
            <a:ext cx="1307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Supported by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614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03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7552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27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78108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http://</a:t>
            </a:r>
            <a:r>
              <a:rPr lang="en-CA" sz="1200" dirty="0" err="1"/>
              <a:t>thegenomefactory.blogspot.ca</a:t>
            </a:r>
            <a:r>
              <a:rPr lang="en-CA" sz="1200" dirty="0"/>
              <a:t>/2013/08/paired-end-read-confusion-</a:t>
            </a:r>
            <a:r>
              <a:rPr lang="en-CA" sz="1200" dirty="0" err="1"/>
              <a:t>library.html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05334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52562" y="6061076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2351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41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790832" y="3966519"/>
            <a:ext cx="10602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4517673"/>
            <a:ext cx="1676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1024" y="4858491"/>
            <a:ext cx="2781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9767" y="4660327"/>
            <a:ext cx="3114941" cy="112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 descr="Comp_C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5006" y="4545552"/>
            <a:ext cx="1183055" cy="1510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24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576" y="0"/>
            <a:ext cx="651849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728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QC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r"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Kelsy Cotto, Obi Griffith, Malachi Griffith, Saad Khan, Allegra Petti, </a:t>
            </a:r>
            <a:r>
              <a:rPr lang="en-US" sz="18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Huiming</a:t>
            </a: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Xia 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Informatics for RNA-</a:t>
            </a:r>
            <a:r>
              <a:rPr lang="en-US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Analysis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June 17-19, 2020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DF737-1D15-BA47-B6D3-CBF8CD2526B5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3160-CBEC-614C-B3EE-93CE90CC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6" name="Picture 1" descr="RNA-Seq-alignment.png">
            <a:extLst>
              <a:ext uri="{FF2B5EF4-FFF2-40B4-BE49-F238E27FC236}">
                <a16:creationId xmlns:a16="http://schemas.microsoft.com/office/drawing/2014/main" id="{C972351F-E5B8-654E-90B6-EFCAB1BDB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C25AB-7A44-E04D-9475-951DE549D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9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b="1">
                <a:latin typeface="Calibri" charset="0"/>
                <a:ea typeface="ＭＳ Ｐゴシック" charset="0"/>
              </a:rPr>
              <a:t>module 3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111492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45505" y="4149727"/>
            <a:ext cx="594508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70413" y="2719388"/>
            <a:ext cx="669601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/>
              <a:t>Single reads, spliced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31035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55093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4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099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35309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648</Words>
  <Application>Microsoft Macintosh PowerPoint</Application>
  <PresentationFormat>Widescreen</PresentationFormat>
  <Paragraphs>85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Arial</vt:lpstr>
      <vt:lpstr>Calibri</vt:lpstr>
      <vt:lpstr>Consolas</vt:lpstr>
      <vt:lpstr>Droid Sans Fallback</vt:lpstr>
      <vt:lpstr>Segoe UI</vt:lpstr>
      <vt:lpstr>Verdana</vt:lpstr>
      <vt:lpstr>Wingdings</vt:lpstr>
      <vt:lpstr>1_Office Theme</vt:lpstr>
      <vt:lpstr>PowerPoint Presentation</vt:lpstr>
      <vt:lpstr>PowerPoint Presentation</vt:lpstr>
      <vt:lpstr>Alignment QC</vt:lpstr>
      <vt:lpstr>Learning objectives of module 3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19</cp:revision>
  <dcterms:created xsi:type="dcterms:W3CDTF">2019-02-25T20:13:05Z</dcterms:created>
  <dcterms:modified xsi:type="dcterms:W3CDTF">2020-06-15T20:38:23Z</dcterms:modified>
</cp:coreProperties>
</file>