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526" r:id="rId5"/>
    <p:sldId id="527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2011"/>
  </p:normalViewPr>
  <p:slideViewPr>
    <p:cSldViewPr snapToGrid="0" snapToObjects="1">
      <p:cViewPr varScale="1">
        <p:scale>
          <a:sx n="120" d="100"/>
          <a:sy n="120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83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73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97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71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Google Shape;21;p7" descr="bioinformatics.ca-logo-white-text.png">
            <a:extLst>
              <a:ext uri="{FF2B5EF4-FFF2-40B4-BE49-F238E27FC236}">
                <a16:creationId xmlns:a16="http://schemas.microsoft.com/office/drawing/2014/main" id="{56851236-F5F4-274F-B57E-1EA29741265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1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94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HT-</a:t>
            </a:r>
            <a:r>
              <a:rPr lang="en-US" sz="4800" b="1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endParaRPr lang="en-US" sz="4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315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228</Words>
  <Application>Microsoft Macintosh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HT-Seq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37</cp:revision>
  <cp:lastPrinted>2019-03-13T02:52:17Z</cp:lastPrinted>
  <dcterms:created xsi:type="dcterms:W3CDTF">2019-02-25T20:09:25Z</dcterms:created>
  <dcterms:modified xsi:type="dcterms:W3CDTF">2020-06-15T20:40:37Z</dcterms:modified>
</cp:coreProperties>
</file>