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528" r:id="rId5"/>
    <p:sldId id="529" r:id="rId6"/>
    <p:sldId id="533" r:id="rId7"/>
    <p:sldId id="530" r:id="rId8"/>
    <p:sldId id="531" r:id="rId9"/>
    <p:sldId id="53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3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38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91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58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897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Google Shape;21;p7" descr="bioinformatics.ca-logo-white-text.png">
            <a:extLst>
              <a:ext uri="{FF2B5EF4-FFF2-40B4-BE49-F238E27FC236}">
                <a16:creationId xmlns:a16="http://schemas.microsoft.com/office/drawing/2014/main" id="{B54AD218-18A0-AB4A-BF2D-03FEFE9785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7FDEE-DCF3-CA47-B203-3C8EA3368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7ACC7-6704-F945-B604-C4B4FCBC87C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F26EE-DA74-3242-8AA0-C8804B3F4AC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 dirty="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864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790832" y="3966519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517673"/>
            <a:ext cx="1676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024" y="4858491"/>
            <a:ext cx="2781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9767" y="4660327"/>
            <a:ext cx="3114941" cy="112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 descr="Comp_C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006" y="4545552"/>
            <a:ext cx="1183055" cy="1510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30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75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3600" b="1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Kelsy Cotto, Obi Griffith, Malachi Griffith, Saad Khan, Allegra Petti, </a:t>
            </a:r>
            <a:r>
              <a:rPr lang="en-US" sz="18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Huiming</a:t>
            </a: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Xia 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Informatics for RNA-</a:t>
            </a:r>
            <a:r>
              <a:rPr lang="en-US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 17-19, 2020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9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8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00986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337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230253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4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30665130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560</Words>
  <Application>Microsoft Macintosh PowerPoint</Application>
  <PresentationFormat>Widescreen</PresentationFormat>
  <Paragraphs>63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Consolas</vt:lpstr>
      <vt:lpstr>Mangal</vt:lpstr>
      <vt:lpstr>Segoe UI</vt:lpstr>
      <vt:lpstr>Verdana</vt:lpstr>
      <vt:lpstr>1_Office Theme</vt:lpstr>
      <vt:lpstr>PowerPoint Presentation</vt:lpstr>
      <vt:lpstr>PowerPoint Presentation</vt:lpstr>
      <vt:lpstr>Alignment Free Expression Estimation (Kallisto)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22</cp:revision>
  <dcterms:created xsi:type="dcterms:W3CDTF">2019-02-25T20:09:25Z</dcterms:created>
  <dcterms:modified xsi:type="dcterms:W3CDTF">2020-06-15T20:45:48Z</dcterms:modified>
</cp:coreProperties>
</file>