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29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5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69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00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AD406638-E655-6443-8CF7-52707C6929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49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44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06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5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Kelsy Cotto, Obi Griffith, Malachi Griffith, Saad Khan, Allegra Petti,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Huiming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Xia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 for RNA-</a:t>
            </a:r>
            <a:r>
              <a:rPr lang="en-US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17-19, 2020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290</Words>
  <Application>Microsoft Macintosh PowerPoint</Application>
  <PresentationFormat>Widescreen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Alternative Splicing Analysis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19</cp:revision>
  <cp:lastPrinted>2019-03-13T02:44:56Z</cp:lastPrinted>
  <dcterms:created xsi:type="dcterms:W3CDTF">2019-02-25T20:09:25Z</dcterms:created>
  <dcterms:modified xsi:type="dcterms:W3CDTF">2020-06-15T20:47:40Z</dcterms:modified>
</cp:coreProperties>
</file>