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966"/>
  </p:normalViewPr>
  <p:slideViewPr>
    <p:cSldViewPr>
      <p:cViewPr varScale="1">
        <p:scale>
          <a:sx n="109" d="100"/>
          <a:sy n="109" d="100"/>
        </p:scale>
        <p:origin x="21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image" Target="../media/image10.tiff"/><Relationship Id="rId3" Type="http://schemas.openxmlformats.org/officeDocument/2006/relationships/image" Target="../media/image4.jpg"/><Relationship Id="rId7" Type="http://schemas.openxmlformats.org/officeDocument/2006/relationships/hyperlink" Target="http://www.genviz.org/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griffithlab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gif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7" y="1490646"/>
            <a:ext cx="1504063" cy="1671180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81" y="1484784"/>
            <a:ext cx="1357730" cy="1680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60" y="3140968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294" y="3140968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5" y="4892803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767408" y="5522822"/>
            <a:ext cx="477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r>
              <a:rPr lang="en-US" sz="18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4504732" y="3140968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Isabel </a:t>
            </a:r>
            <a:r>
              <a:rPr lang="en-US" sz="1800" dirty="0" err="1"/>
              <a:t>Risch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3" y="1633642"/>
            <a:ext cx="1252271" cy="1440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6592964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CFB39-0FAE-FB4F-A80E-E6E50BD220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91" y="15764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7D6F2-9220-BC45-A397-D3119222EF16}"/>
              </a:ext>
            </a:extLst>
          </p:cNvPr>
          <p:cNvSpPr txBox="1"/>
          <p:nvPr/>
        </p:nvSpPr>
        <p:spPr>
          <a:xfrm>
            <a:off x="8143588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Vida </a:t>
            </a:r>
            <a:r>
              <a:rPr lang="en-US" sz="1800" dirty="0" err="1"/>
              <a:t>Talebian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2817" b="19752"/>
          <a:stretch/>
        </p:blipFill>
        <p:spPr>
          <a:xfrm>
            <a:off x="10074861" y="1582527"/>
            <a:ext cx="1313407" cy="136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10034126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809D737-A41C-DB52-FF55-CB51C92419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12" y="1628800"/>
            <a:ext cx="1440112" cy="1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 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48067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580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259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8478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416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257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 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725</cp:revision>
  <dcterms:created xsi:type="dcterms:W3CDTF">2011-11-14T19:50:16Z</dcterms:created>
  <dcterms:modified xsi:type="dcterms:W3CDTF">2024-06-16T20:57:47Z</dcterms:modified>
</cp:coreProperties>
</file>