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57" r:id="rId3"/>
    <p:sldId id="513" r:id="rId4"/>
    <p:sldId id="540" r:id="rId5"/>
    <p:sldId id="541" r:id="rId6"/>
    <p:sldId id="542" r:id="rId7"/>
    <p:sldId id="543" r:id="rId8"/>
    <p:sldId id="546" r:id="rId9"/>
    <p:sldId id="547" r:id="rId10"/>
    <p:sldId id="548" r:id="rId11"/>
    <p:sldId id="549" r:id="rId12"/>
    <p:sldId id="550" r:id="rId13"/>
    <p:sldId id="551" r:id="rId14"/>
    <p:sldId id="552" r:id="rId15"/>
    <p:sldId id="553" r:id="rId16"/>
    <p:sldId id="554" r:id="rId17"/>
    <p:sldId id="555" r:id="rId18"/>
    <p:sldId id="556" r:id="rId19"/>
    <p:sldId id="564" r:id="rId20"/>
    <p:sldId id="561" r:id="rId21"/>
    <p:sldId id="562" r:id="rId22"/>
    <p:sldId id="563" r:id="rId23"/>
    <p:sldId id="260" r:id="rId24"/>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93537" autoAdjust="0"/>
  </p:normalViewPr>
  <p:slideViewPr>
    <p:cSldViewPr>
      <p:cViewPr varScale="1">
        <p:scale>
          <a:sx n="119" d="100"/>
          <a:sy n="119" d="100"/>
        </p:scale>
        <p:origin x="1008" y="192"/>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6/16/24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6/16/24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3469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16</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17</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18</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dirty="0"/>
              <a:t>Support of 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19</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140143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39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8</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13</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738518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Tree>
    <p:extLst>
      <p:ext uri="{BB962C8B-B14F-4D97-AF65-F5344CB8AC3E}">
        <p14:creationId xmlns:p14="http://schemas.microsoft.com/office/powerpoint/2010/main" val="27301943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386350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1054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nabio.org/module-09-appendix/0009/12/01/StrandSetting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182995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69269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1772816"/>
            <a:ext cx="4143053" cy="2361921"/>
          </a:xfrm>
          <a:prstGeom prst="rect">
            <a:avLst/>
          </a:prstGeom>
        </p:spPr>
      </p:pic>
      <p:sp>
        <p:nvSpPr>
          <p:cNvPr id="2" name="TextBox 1">
            <a:extLst>
              <a:ext uri="{FF2B5EF4-FFF2-40B4-BE49-F238E27FC236}">
                <a16:creationId xmlns:a16="http://schemas.microsoft.com/office/drawing/2014/main" id="{F2E1A5FE-BA94-47BF-CA7B-F99BF463AE51}"/>
              </a:ext>
            </a:extLst>
          </p:cNvPr>
          <p:cNvSpPr txBox="1"/>
          <p:nvPr/>
        </p:nvSpPr>
        <p:spPr>
          <a:xfrm>
            <a:off x="1280518" y="5301208"/>
            <a:ext cx="9207970" cy="830997"/>
          </a:xfrm>
          <a:prstGeom prst="rect">
            <a:avLst/>
          </a:prstGeom>
          <a:noFill/>
        </p:spPr>
        <p:txBody>
          <a:bodyPr wrap="none" rtlCol="0">
            <a:spAutoFit/>
          </a:bodyPr>
          <a:lstStyle/>
          <a:p>
            <a:pPr algn="ctr"/>
            <a:r>
              <a:rPr lang="en-US" dirty="0">
                <a:hlinkClick r:id="rId4"/>
              </a:rPr>
              <a:t>https://rnabio.org/module-09-appendix/0009/12/01/StrandSettings/</a:t>
            </a:r>
            <a:endParaRPr lang="en-US" dirty="0"/>
          </a:p>
          <a:p>
            <a:pPr algn="ctr"/>
            <a:r>
              <a:rPr lang="en-US" dirty="0"/>
              <a:t>(detailed discussion and cheat sheet)</a:t>
            </a:r>
          </a:p>
        </p:txBody>
      </p:sp>
    </p:spTree>
    <p:extLst>
      <p:ext uri="{BB962C8B-B14F-4D97-AF65-F5344CB8AC3E}">
        <p14:creationId xmlns:p14="http://schemas.microsoft.com/office/powerpoint/2010/main" val="946231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Tree>
    <p:extLst>
      <p:ext uri="{BB962C8B-B14F-4D97-AF65-F5344CB8AC3E}">
        <p14:creationId xmlns:p14="http://schemas.microsoft.com/office/powerpoint/2010/main" val="354444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descr="Picture 1.png"/>
          <p:cNvPicPr preferRelativeResize="0"/>
          <p:nvPr/>
        </p:nvPicPr>
        <p:blipFill rotWithShape="1">
          <a:blip r:embed="rId3">
            <a:alphaModFix/>
          </a:blip>
          <a:srcRect/>
          <a:stretch/>
        </p:blipFill>
        <p:spPr>
          <a:xfrm>
            <a:off x="3135984" y="290447"/>
            <a:ext cx="5920032" cy="5813143"/>
          </a:xfrm>
          <a:prstGeom prst="rect">
            <a:avLst/>
          </a:prstGeom>
          <a:noFill/>
          <a:ln>
            <a:noFill/>
          </a:ln>
        </p:spPr>
      </p:pic>
    </p:spTree>
    <p:extLst>
      <p:ext uri="{BB962C8B-B14F-4D97-AF65-F5344CB8AC3E}">
        <p14:creationId xmlns:p14="http://schemas.microsoft.com/office/powerpoint/2010/main" val="264180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2152650" y="1131097"/>
            <a:ext cx="7886700" cy="2589835"/>
          </a:xfrm>
          <a:prstGeom prst="rect">
            <a:avLst/>
          </a:prstGeom>
          <a:noFill/>
          <a:ln>
            <a:noFill/>
          </a:ln>
        </p:spPr>
        <p:txBody>
          <a:bodyPr spcFirstLastPara="1" wrap="square" lIns="91425" tIns="45700" rIns="91425" bIns="45700" anchor="ctr" anchorCtr="0">
            <a:normAutofit/>
          </a:bodyPr>
          <a:lstStyle/>
          <a:p>
            <a:pPr algn="ctr">
              <a:buSzPts val="3300"/>
            </a:pPr>
            <a:r>
              <a:rPr lang="en-US"/>
              <a:t>We are on a Coffee Break &amp; Networking Session</a:t>
            </a:r>
            <a:endParaRPr/>
          </a:p>
        </p:txBody>
      </p:sp>
      <p:sp>
        <p:nvSpPr>
          <p:cNvPr id="96" name="Google Shape;96;p5"/>
          <p:cNvSpPr txBox="1"/>
          <p:nvPr/>
        </p:nvSpPr>
        <p:spPr>
          <a:xfrm>
            <a:off x="2117124" y="3832139"/>
            <a:ext cx="7951574" cy="300082"/>
          </a:xfrm>
          <a:prstGeom prst="rect">
            <a:avLst/>
          </a:prstGeom>
          <a:noFill/>
          <a:ln>
            <a:noFill/>
          </a:ln>
        </p:spPr>
        <p:txBody>
          <a:bodyPr spcFirstLastPara="1" wrap="square" lIns="91425" tIns="45700" rIns="91425" bIns="45700" anchor="t" anchorCtr="0">
            <a:spAutoFit/>
          </a:bodyPr>
          <a:lstStyle/>
          <a:p>
            <a:pPr algn="ctr">
              <a:buSzPts val="1350"/>
            </a:pPr>
            <a:r>
              <a:rPr lang="en-US" sz="1350" dirty="0">
                <a:solidFill>
                  <a:schemeClr val="dk1"/>
                </a:solidFill>
                <a:latin typeface="Verdana"/>
                <a:ea typeface="Verdana"/>
                <a:cs typeface="Verdana"/>
                <a:sym typeface="Verdana"/>
              </a:rPr>
              <a:t>Workshop Sponsors:</a:t>
            </a:r>
            <a:endParaRPr dirty="0"/>
          </a:p>
        </p:txBody>
      </p:sp>
      <p:pic>
        <p:nvPicPr>
          <p:cNvPr id="97" name="Google Shape;97;p5"/>
          <p:cNvPicPr preferRelativeResize="0"/>
          <p:nvPr/>
        </p:nvPicPr>
        <p:blipFill rotWithShape="1">
          <a:blip r:embed="rId3">
            <a:alphaModFix/>
          </a:blip>
          <a:srcRect/>
          <a:stretch/>
        </p:blipFill>
        <p:spPr>
          <a:xfrm>
            <a:off x="6883857" y="4479553"/>
            <a:ext cx="1105775" cy="795825"/>
          </a:xfrm>
          <a:prstGeom prst="rect">
            <a:avLst/>
          </a:prstGeom>
          <a:noFill/>
          <a:ln>
            <a:noFill/>
          </a:ln>
        </p:spPr>
      </p:pic>
      <p:pic>
        <p:nvPicPr>
          <p:cNvPr id="98" name="Google Shape;98;p5"/>
          <p:cNvPicPr preferRelativeResize="0"/>
          <p:nvPr/>
        </p:nvPicPr>
        <p:blipFill rotWithShape="1">
          <a:blip r:embed="rId4">
            <a:alphaModFix/>
          </a:blip>
          <a:srcRect/>
          <a:stretch/>
        </p:blipFill>
        <p:spPr>
          <a:xfrm>
            <a:off x="1919536" y="4645705"/>
            <a:ext cx="2085975" cy="590550"/>
          </a:xfrm>
          <a:prstGeom prst="rect">
            <a:avLst/>
          </a:prstGeom>
          <a:noFill/>
          <a:ln>
            <a:noFill/>
          </a:ln>
        </p:spPr>
      </p:pic>
      <p:pic>
        <p:nvPicPr>
          <p:cNvPr id="100" name="Google Shape;100;p5"/>
          <p:cNvPicPr preferRelativeResize="0"/>
          <p:nvPr/>
        </p:nvPicPr>
        <p:blipFill rotWithShape="1">
          <a:blip r:embed="rId5">
            <a:alphaModFix/>
          </a:blip>
          <a:srcRect/>
          <a:stretch/>
        </p:blipFill>
        <p:spPr>
          <a:xfrm>
            <a:off x="4566755" y="4319015"/>
            <a:ext cx="1869300" cy="1243925"/>
          </a:xfrm>
          <a:prstGeom prst="rect">
            <a:avLst/>
          </a:prstGeom>
          <a:noFill/>
          <a:ln>
            <a:noFill/>
          </a:ln>
        </p:spPr>
      </p:pic>
      <p:pic>
        <p:nvPicPr>
          <p:cNvPr id="3" name="Picture 2" descr="A picture containing graphical user interface&#10;&#10;Description automatically generated">
            <a:extLst>
              <a:ext uri="{FF2B5EF4-FFF2-40B4-BE49-F238E27FC236}">
                <a16:creationId xmlns:a16="http://schemas.microsoft.com/office/drawing/2014/main" id="{21E37FBC-10DF-AEEF-153F-C90C3686ED97}"/>
              </a:ext>
            </a:extLst>
          </p:cNvPr>
          <p:cNvPicPr>
            <a:picLocks noChangeAspect="1"/>
          </p:cNvPicPr>
          <p:nvPr/>
        </p:nvPicPr>
        <p:blipFill>
          <a:blip r:embed="rId6"/>
          <a:stretch>
            <a:fillRect/>
          </a:stretch>
        </p:blipFill>
        <p:spPr>
          <a:xfrm>
            <a:off x="8735693" y="4529349"/>
            <a:ext cx="1143000" cy="685800"/>
          </a:xfrm>
          <a:prstGeom prst="rect">
            <a:avLst/>
          </a:prstGeom>
        </p:spPr>
      </p:pic>
    </p:spTree>
    <p:extLst>
      <p:ext uri="{BB962C8B-B14F-4D97-AF65-F5344CB8AC3E}">
        <p14:creationId xmlns:p14="http://schemas.microsoft.com/office/powerpoint/2010/main" val="12519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36840" y="183488"/>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2812504" y="1219199"/>
            <a:ext cx="9044136"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endParaRPr lang="en-US" sz="1800" dirty="0">
              <a:latin typeface="Calibri"/>
              <a:cs typeface="Calibri"/>
            </a:endParaRPr>
          </a:p>
          <a:p>
            <a:pPr>
              <a:defRPr/>
            </a:pPr>
            <a:endParaRPr lang="en-US" sz="1800" dirty="0">
              <a:latin typeface="Calibri"/>
              <a:cs typeface="Calibri"/>
            </a:endParaRPr>
          </a:p>
          <a:p>
            <a:pPr>
              <a:defRPr/>
            </a:pP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325060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10138</TotalTime>
  <Words>2924</Words>
  <Application>Microsoft Macintosh PowerPoint</Application>
  <PresentationFormat>Widescreen</PresentationFormat>
  <Paragraphs>149</Paragraphs>
  <Slides>23</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Segoe UI</vt:lpstr>
      <vt:lpstr>Verdana</vt:lpstr>
      <vt:lpstr>Office Theme</vt:lpstr>
      <vt:lpstr>PowerPoint Presentation</vt:lpstr>
      <vt:lpstr>PowerPoint Presentation</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708</cp:revision>
  <dcterms:created xsi:type="dcterms:W3CDTF">2011-11-14T19:50:16Z</dcterms:created>
  <dcterms:modified xsi:type="dcterms:W3CDTF">2024-06-16T21:03:40Z</dcterms:modified>
</cp:coreProperties>
</file>