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515" r:id="rId4"/>
    <p:sldId id="260" r:id="rId5"/>
    <p:sldId id="264" r:id="rId6"/>
    <p:sldId id="263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25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301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8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1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1340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2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57714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1: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345333-C2AC-A94B-894A-508ACE06B526}"/>
              </a:ext>
            </a:extLst>
          </p:cNvPr>
          <p:cNvSpPr txBox="1">
            <a:spLocks/>
          </p:cNvSpPr>
          <p:nvPr/>
        </p:nvSpPr>
        <p:spPr>
          <a:xfrm>
            <a:off x="3433642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3" name="Google Shape;96;p5">
            <a:extLst>
              <a:ext uri="{FF2B5EF4-FFF2-40B4-BE49-F238E27FC236}">
                <a16:creationId xmlns:a16="http://schemas.microsoft.com/office/drawing/2014/main" id="{38C35A0F-3DCD-2F42-98F7-1AE7093ED2EB}"/>
              </a:ext>
            </a:extLst>
          </p:cNvPr>
          <p:cNvSpPr txBox="1"/>
          <p:nvPr/>
        </p:nvSpPr>
        <p:spPr>
          <a:xfrm>
            <a:off x="2117124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/>
          </a:p>
        </p:txBody>
      </p:sp>
      <p:pic>
        <p:nvPicPr>
          <p:cNvPr id="4" name="Google Shape;97;p5">
            <a:extLst>
              <a:ext uri="{FF2B5EF4-FFF2-40B4-BE49-F238E27FC236}">
                <a16:creationId xmlns:a16="http://schemas.microsoft.com/office/drawing/2014/main" id="{5648B02E-AF03-8E49-A288-A163FA0A16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0774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98;p5">
            <a:extLst>
              <a:ext uri="{FF2B5EF4-FFF2-40B4-BE49-F238E27FC236}">
                <a16:creationId xmlns:a16="http://schemas.microsoft.com/office/drawing/2014/main" id="{334246FE-978F-6549-9BD2-29B1BE50C26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26453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00;p5">
            <a:extLst>
              <a:ext uri="{FF2B5EF4-FFF2-40B4-BE49-F238E27FC236}">
                <a16:creationId xmlns:a16="http://schemas.microsoft.com/office/drawing/2014/main" id="{9CA2428C-1DF1-A448-B1F6-597DE77F39F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73672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902187F5-9866-F74E-A75F-32E8D73431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42610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503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368</Words>
  <Application>Microsoft Macintosh PowerPoint</Application>
  <PresentationFormat>Widescreen</PresentationFormat>
  <Paragraphs>67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39</cp:revision>
  <dcterms:created xsi:type="dcterms:W3CDTF">2019-02-25T20:09:25Z</dcterms:created>
  <dcterms:modified xsi:type="dcterms:W3CDTF">2024-06-16T21:07:58Z</dcterms:modified>
</cp:coreProperties>
</file>