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515" r:id="rId4"/>
    <p:sldId id="262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871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438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8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35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53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6788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54381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F14399B0-2D0B-D947-9D96-6B9AA4582849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F9F73049-AAC2-E04E-8920-768263DE01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5A420AAF-0398-8C48-A6E7-1918E7E40F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4C7341DA-2D98-2248-8A3C-9FA563D6E8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56DEA9-B472-E342-A008-900018A51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213</Words>
  <Application>Microsoft Macintosh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31</cp:revision>
  <dcterms:created xsi:type="dcterms:W3CDTF">2019-02-25T20:09:25Z</dcterms:created>
  <dcterms:modified xsi:type="dcterms:W3CDTF">2024-06-16T21:09:56Z</dcterms:modified>
</cp:coreProperties>
</file>