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558" r:id="rId4"/>
    <p:sldId id="515" r:id="rId5"/>
    <p:sldId id="537" r:id="rId6"/>
    <p:sldId id="538" r:id="rId7"/>
    <p:sldId id="539" r:id="rId8"/>
    <p:sldId id="540" r:id="rId9"/>
    <p:sldId id="541" r:id="rId10"/>
    <p:sldId id="554" r:id="rId11"/>
    <p:sldId id="555" r:id="rId12"/>
    <p:sldId id="556" r:id="rId13"/>
    <p:sldId id="557" r:id="rId14"/>
    <p:sldId id="546" r:id="rId15"/>
    <p:sldId id="547" r:id="rId16"/>
    <p:sldId id="54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1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FB71E-F1C4-D746-9C58-AFA29060B4FF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2EA121-64A8-9449-AF26-838A871B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2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937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59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03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4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20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898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835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7724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3" descr="cshl_logo_alternate rgb.png">
            <a:extLst>
              <a:ext uri="{FF2B5EF4-FFF2-40B4-BE49-F238E27FC236}">
                <a16:creationId xmlns:a16="http://schemas.microsoft.com/office/drawing/2014/main" id="{381055F1-A0AB-1D4F-ADD6-ACB93FA4F0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16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8" descr="cshl_logo_alternate rgb.png">
            <a:extLst>
              <a:ext uri="{FF2B5EF4-FFF2-40B4-BE49-F238E27FC236}">
                <a16:creationId xmlns:a16="http://schemas.microsoft.com/office/drawing/2014/main" id="{A08A5446-9F1B-BB4D-A15B-30A3DEDFB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7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271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65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17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04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201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1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3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9FE3D-E66A-D846-8CED-86B6A46ED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FEF27-1D17-894D-87BB-89FE5BB77D7F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D07625-866B-374D-841B-97B19CEBA6A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9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2201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E36B34E3-527A-E547-A77C-111DAEDFC4A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4D88AD29-E43C-914B-8361-D35CA12902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7432D66E-BCAC-6840-A72E-FE1F61DE5C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B10A9B0C-C596-284D-912D-EFF6FF252EC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9AEFFDB-F0E7-2943-A148-2638BAEF5C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433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93886BF-5850-7D4C-B178-23B790143D2E}"/>
              </a:ext>
            </a:extLst>
          </p:cNvPr>
          <p:cNvSpPr txBox="1">
            <a:spLocks/>
          </p:cNvSpPr>
          <p:nvPr/>
        </p:nvSpPr>
        <p:spPr>
          <a:xfrm>
            <a:off x="3462670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645</Words>
  <Application>Microsoft Macintosh PowerPoint</Application>
  <PresentationFormat>Widescreen</PresentationFormat>
  <Paragraphs>83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Verdana</vt:lpstr>
      <vt:lpstr>Wingdings</vt:lpstr>
      <vt:lpstr>1_Office Theme</vt:lpstr>
      <vt:lpstr>PowerPoint Presentation</vt:lpstr>
      <vt:lpstr>PowerPoint Presentation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28</cp:revision>
  <dcterms:created xsi:type="dcterms:W3CDTF">2019-02-25T20:13:05Z</dcterms:created>
  <dcterms:modified xsi:type="dcterms:W3CDTF">2024-06-16T21:11:13Z</dcterms:modified>
</cp:coreProperties>
</file>