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6" r:id="rId2"/>
    <p:sldId id="257" r:id="rId3"/>
    <p:sldId id="515" r:id="rId4"/>
    <p:sldId id="516" r:id="rId5"/>
    <p:sldId id="517" r:id="rId6"/>
    <p:sldId id="525" r:id="rId7"/>
    <p:sldId id="526" r:id="rId8"/>
    <p:sldId id="518" r:id="rId9"/>
    <p:sldId id="520" r:id="rId10"/>
    <p:sldId id="521" r:id="rId11"/>
    <p:sldId id="522" r:id="rId12"/>
    <p:sldId id="527"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84558"/>
  </p:normalViewPr>
  <p:slideViewPr>
    <p:cSldViewPr snapToGrid="0" snapToObjects="1">
      <p:cViewPr varScale="1">
        <p:scale>
          <a:sx n="107" d="100"/>
          <a:sy n="107" d="100"/>
        </p:scale>
        <p:origin x="1744"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6/16/24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6" name="Google Shape;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4380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12</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extLst>
      <p:ext uri="{BB962C8B-B14F-4D97-AF65-F5344CB8AC3E}">
        <p14:creationId xmlns:p14="http://schemas.microsoft.com/office/powerpoint/2010/main" val="28329820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73" name="Google Shape;7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056240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7</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8</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9</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10</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11</a:t>
            </a:fld>
            <a:endParaRPr lang="en-US"/>
          </a:p>
        </p:txBody>
      </p:sp>
    </p:spTree>
    <p:extLst>
      <p:ext uri="{BB962C8B-B14F-4D97-AF65-F5344CB8AC3E}">
        <p14:creationId xmlns:p14="http://schemas.microsoft.com/office/powerpoint/2010/main" val="57672430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reserve="1">
  <p:cSld name="1_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205962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500"/>
              <a:buFont typeface="Consolas"/>
              <a:buNone/>
              <a:defRPr sz="45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453929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a:endParaRPr/>
          </a:p>
        </p:txBody>
      </p:sp>
      <p:sp>
        <p:nvSpPr>
          <p:cNvPr id="19" name="Google Shape;19;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350"/>
              <a:buFont typeface="Arial"/>
              <a:buNone/>
            </a:pPr>
            <a:endParaRPr sz="1350" b="0" i="0" u="none" strike="noStrike" cap="none">
              <a:solidFill>
                <a:schemeClr val="lt1"/>
              </a:solidFill>
              <a:latin typeface="Verdana"/>
              <a:ea typeface="Verdana"/>
              <a:cs typeface="Verdana"/>
              <a:sym typeface="Verdana"/>
            </a:endParaRPr>
          </a:p>
        </p:txBody>
      </p:sp>
      <p:pic>
        <p:nvPicPr>
          <p:cNvPr id="20" name="Google Shape;20;p7" descr="bioinformatics.ca-logo-white-text.png"/>
          <p:cNvPicPr preferRelativeResize="0"/>
          <p:nvPr/>
        </p:nvPicPr>
        <p:blipFill rotWithShape="1">
          <a:blip r:embed="rId2">
            <a:alphaModFix/>
          </a:blip>
          <a:srcRect/>
          <a:stretch/>
        </p:blipFill>
        <p:spPr>
          <a:xfrm>
            <a:off x="350520" y="1649673"/>
            <a:ext cx="1620520" cy="727826"/>
          </a:xfrm>
          <a:prstGeom prst="rect">
            <a:avLst/>
          </a:prstGeom>
          <a:noFill/>
          <a:ln>
            <a:noFill/>
          </a:ln>
        </p:spPr>
      </p:pic>
      <p:sp>
        <p:nvSpPr>
          <p:cNvPr id="2" name="TextBox 1">
            <a:extLst>
              <a:ext uri="{FF2B5EF4-FFF2-40B4-BE49-F238E27FC236}">
                <a16:creationId xmlns:a16="http://schemas.microsoft.com/office/drawing/2014/main" id="{B64D20CC-434E-FE41-A341-FCCFCF15F5ED}"/>
              </a:ext>
            </a:extLst>
          </p:cNvPr>
          <p:cNvSpPr txBox="1"/>
          <p:nvPr userDrawn="1"/>
        </p:nvSpPr>
        <p:spPr>
          <a:xfrm>
            <a:off x="5761630" y="6451911"/>
            <a:ext cx="668741" cy="369332"/>
          </a:xfrm>
          <a:prstGeom prst="rect">
            <a:avLst/>
          </a:prstGeom>
          <a:noFill/>
        </p:spPr>
        <p:txBody>
          <a:bodyPr wrap="square" rtlCol="0">
            <a:spAutoFit/>
          </a:bodyPr>
          <a:lstStyle/>
          <a:p>
            <a:pPr algn="ctr"/>
            <a:fld id="{663B4470-66D3-704F-8586-E8D8B4F9846D}" type="slidenum">
              <a:rPr lang="en-US" sz="1800" b="0" smtClean="0">
                <a:solidFill>
                  <a:schemeClr val="bg1"/>
                </a:solidFill>
              </a:rPr>
              <a:pPr algn="ctr"/>
              <a:t>‹#›</a:t>
            </a:fld>
            <a:endParaRPr lang="en-US" sz="1800" b="0" dirty="0">
              <a:solidFill>
                <a:schemeClr val="bg1"/>
              </a:solidFill>
            </a:endParaRPr>
          </a:p>
        </p:txBody>
      </p:sp>
    </p:spTree>
    <p:extLst>
      <p:ext uri="{BB962C8B-B14F-4D97-AF65-F5344CB8AC3E}">
        <p14:creationId xmlns:p14="http://schemas.microsoft.com/office/powerpoint/2010/main" val="237766402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76"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5"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hyperlink" Target="http://www.biostars.org/p/68126/"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hyperlink" Target="https://www.ncbi.nlm.nih.gov/pubmed/22872506"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p:nvPr/>
        </p:nvSpPr>
        <p:spPr>
          <a:xfrm>
            <a:off x="2222416" y="2724338"/>
            <a:ext cx="7721190" cy="1085850"/>
          </a:xfrm>
          <a:prstGeom prst="rect">
            <a:avLst/>
          </a:prstGeom>
          <a:noFill/>
          <a:ln>
            <a:noFill/>
          </a:ln>
        </p:spPr>
        <p:txBody>
          <a:bodyPr spcFirstLastPara="1" wrap="square" lIns="68575" tIns="34275" rIns="68575" bIns="34275" anchor="ctr" anchorCtr="0">
            <a:normAutofit/>
          </a:bodyPr>
          <a:lstStyle/>
          <a:p>
            <a:pPr>
              <a:lnSpc>
                <a:spcPct val="90000"/>
              </a:lnSpc>
              <a:buClr>
                <a:srgbClr val="9A3334"/>
              </a:buClr>
              <a:buSzPts val="3300"/>
            </a:pPr>
            <a:r>
              <a:rPr lang="en-US" sz="3300">
                <a:solidFill>
                  <a:srgbClr val="9A3334"/>
                </a:solidFill>
                <a:latin typeface="Verdana"/>
                <a:ea typeface="Verdana"/>
                <a:cs typeface="Verdana"/>
                <a:sym typeface="Verdana"/>
              </a:rPr>
              <a:t>Canadian Bioinformatics Workshops</a:t>
            </a:r>
            <a:endParaRPr/>
          </a:p>
        </p:txBody>
      </p:sp>
      <p:sp>
        <p:nvSpPr>
          <p:cNvPr id="69" name="Google Shape;69;p1"/>
          <p:cNvSpPr txBox="1"/>
          <p:nvPr/>
        </p:nvSpPr>
        <p:spPr>
          <a:xfrm>
            <a:off x="3068167" y="3646841"/>
            <a:ext cx="6029688" cy="1445419"/>
          </a:xfrm>
          <a:prstGeom prst="rect">
            <a:avLst/>
          </a:prstGeom>
          <a:noFill/>
          <a:ln>
            <a:noFill/>
          </a:ln>
        </p:spPr>
        <p:txBody>
          <a:bodyPr spcFirstLastPara="1" wrap="square" lIns="68575" tIns="34275" rIns="68575" bIns="34275" anchor="t" anchorCtr="0">
            <a:normAutofit/>
          </a:bodyPr>
          <a:lstStyle/>
          <a:p>
            <a:pPr algn="ctr">
              <a:lnSpc>
                <a:spcPct val="90000"/>
              </a:lnSpc>
              <a:buClr>
                <a:schemeClr val="dk1"/>
              </a:buClr>
              <a:buSzPts val="2100"/>
            </a:pPr>
            <a:r>
              <a:rPr lang="en-US" sz="2100">
                <a:solidFill>
                  <a:schemeClr val="dk1"/>
                </a:solidFill>
                <a:latin typeface="Verdana"/>
                <a:ea typeface="Verdana"/>
                <a:cs typeface="Verdana"/>
                <a:sym typeface="Verdana"/>
              </a:rPr>
              <a:t>www.bioinformatics.ca</a:t>
            </a:r>
            <a:endParaRPr sz="2100">
              <a:solidFill>
                <a:schemeClr val="dk1"/>
              </a:solidFill>
              <a:latin typeface="Verdana"/>
              <a:ea typeface="Verdana"/>
              <a:cs typeface="Verdana"/>
              <a:sym typeface="Verdana"/>
            </a:endParaRPr>
          </a:p>
          <a:p>
            <a:pPr algn="ctr">
              <a:lnSpc>
                <a:spcPct val="90000"/>
              </a:lnSpc>
              <a:spcBef>
                <a:spcPts val="1000"/>
              </a:spcBef>
              <a:buClr>
                <a:schemeClr val="dk1"/>
              </a:buClr>
              <a:buSzPts val="2100"/>
            </a:pPr>
            <a:r>
              <a:rPr lang="en-US" sz="2100">
                <a:solidFill>
                  <a:schemeClr val="dk1"/>
                </a:solidFill>
                <a:latin typeface="Verdana"/>
                <a:ea typeface="Verdana"/>
                <a:cs typeface="Verdana"/>
                <a:sym typeface="Verdana"/>
              </a:rPr>
              <a:t>bioinformaticsdotca.github.io</a:t>
            </a:r>
            <a:endParaRPr sz="2100">
              <a:solidFill>
                <a:schemeClr val="dk1"/>
              </a:solidFill>
              <a:latin typeface="Verdana"/>
              <a:ea typeface="Verdana"/>
              <a:cs typeface="Verdana"/>
              <a:sym typeface="Verdana"/>
            </a:endParaRPr>
          </a:p>
        </p:txBody>
      </p:sp>
    </p:spTree>
    <p:extLst>
      <p:ext uri="{BB962C8B-B14F-4D97-AF65-F5344CB8AC3E}">
        <p14:creationId xmlns:p14="http://schemas.microsoft.com/office/powerpoint/2010/main" val="3189851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3" name="Google Shape;96;p5">
            <a:extLst>
              <a:ext uri="{FF2B5EF4-FFF2-40B4-BE49-F238E27FC236}">
                <a16:creationId xmlns:a16="http://schemas.microsoft.com/office/drawing/2014/main" id="{48E1CB95-8F79-F141-82DB-06551CAF191C}"/>
              </a:ext>
            </a:extLst>
          </p:cNvPr>
          <p:cNvSpPr txBox="1"/>
          <p:nvPr/>
        </p:nvSpPr>
        <p:spPr>
          <a:xfrm>
            <a:off x="2117124" y="3832139"/>
            <a:ext cx="7951574" cy="300082"/>
          </a:xfrm>
          <a:prstGeom prst="rect">
            <a:avLst/>
          </a:prstGeom>
          <a:noFill/>
          <a:ln>
            <a:noFill/>
          </a:ln>
        </p:spPr>
        <p:txBody>
          <a:bodyPr spcFirstLastPara="1" wrap="square" lIns="91425" tIns="45700" rIns="91425" bIns="45700" anchor="t" anchorCtr="0">
            <a:spAutoFit/>
          </a:bodyPr>
          <a:lstStyle/>
          <a:p>
            <a:pPr algn="ctr">
              <a:buSzPts val="1350"/>
            </a:pPr>
            <a:r>
              <a:rPr lang="en-US" sz="1350">
                <a:solidFill>
                  <a:schemeClr val="dk1"/>
                </a:solidFill>
                <a:latin typeface="Verdana"/>
                <a:ea typeface="Verdana"/>
                <a:cs typeface="Verdana"/>
                <a:sym typeface="Verdana"/>
              </a:rPr>
              <a:t>Workshop Sponsors:</a:t>
            </a:r>
            <a:endParaRPr/>
          </a:p>
        </p:txBody>
      </p:sp>
      <p:pic>
        <p:nvPicPr>
          <p:cNvPr id="4" name="Google Shape;97;p5">
            <a:extLst>
              <a:ext uri="{FF2B5EF4-FFF2-40B4-BE49-F238E27FC236}">
                <a16:creationId xmlns:a16="http://schemas.microsoft.com/office/drawing/2014/main" id="{FD63E8A1-80FF-DA46-84BB-0FABC90057FB}"/>
              </a:ext>
            </a:extLst>
          </p:cNvPr>
          <p:cNvPicPr preferRelativeResize="0"/>
          <p:nvPr/>
        </p:nvPicPr>
        <p:blipFill rotWithShape="1">
          <a:blip r:embed="rId3">
            <a:alphaModFix/>
          </a:blip>
          <a:srcRect/>
          <a:stretch/>
        </p:blipFill>
        <p:spPr>
          <a:xfrm>
            <a:off x="7090774" y="4479553"/>
            <a:ext cx="1105775" cy="795825"/>
          </a:xfrm>
          <a:prstGeom prst="rect">
            <a:avLst/>
          </a:prstGeom>
          <a:noFill/>
          <a:ln>
            <a:noFill/>
          </a:ln>
        </p:spPr>
      </p:pic>
      <p:pic>
        <p:nvPicPr>
          <p:cNvPr id="5" name="Google Shape;98;p5">
            <a:extLst>
              <a:ext uri="{FF2B5EF4-FFF2-40B4-BE49-F238E27FC236}">
                <a16:creationId xmlns:a16="http://schemas.microsoft.com/office/drawing/2014/main" id="{D7DAA4EB-B99E-1E4E-87A3-13E9D7B056D3}"/>
              </a:ext>
            </a:extLst>
          </p:cNvPr>
          <p:cNvPicPr preferRelativeResize="0"/>
          <p:nvPr/>
        </p:nvPicPr>
        <p:blipFill rotWithShape="1">
          <a:blip r:embed="rId4">
            <a:alphaModFix/>
          </a:blip>
          <a:srcRect/>
          <a:stretch/>
        </p:blipFill>
        <p:spPr>
          <a:xfrm>
            <a:off x="2126453" y="4645705"/>
            <a:ext cx="2085975" cy="590550"/>
          </a:xfrm>
          <a:prstGeom prst="rect">
            <a:avLst/>
          </a:prstGeom>
          <a:noFill/>
          <a:ln>
            <a:noFill/>
          </a:ln>
        </p:spPr>
      </p:pic>
      <p:pic>
        <p:nvPicPr>
          <p:cNvPr id="6" name="Google Shape;100;p5">
            <a:extLst>
              <a:ext uri="{FF2B5EF4-FFF2-40B4-BE49-F238E27FC236}">
                <a16:creationId xmlns:a16="http://schemas.microsoft.com/office/drawing/2014/main" id="{08E67779-45E2-E749-90AE-63ED9359FBDE}"/>
              </a:ext>
            </a:extLst>
          </p:cNvPr>
          <p:cNvPicPr preferRelativeResize="0"/>
          <p:nvPr/>
        </p:nvPicPr>
        <p:blipFill rotWithShape="1">
          <a:blip r:embed="rId5">
            <a:alphaModFix/>
          </a:blip>
          <a:srcRect/>
          <a:stretch/>
        </p:blipFill>
        <p:spPr>
          <a:xfrm>
            <a:off x="4773672" y="4319015"/>
            <a:ext cx="1869300" cy="1243925"/>
          </a:xfrm>
          <a:prstGeom prst="rect">
            <a:avLst/>
          </a:prstGeom>
          <a:noFill/>
          <a:ln>
            <a:noFill/>
          </a:ln>
        </p:spPr>
      </p:pic>
      <p:pic>
        <p:nvPicPr>
          <p:cNvPr id="7" name="Picture 6" descr="A picture containing graphical user interface&#10;&#10;Description automatically generated">
            <a:extLst>
              <a:ext uri="{FF2B5EF4-FFF2-40B4-BE49-F238E27FC236}">
                <a16:creationId xmlns:a16="http://schemas.microsoft.com/office/drawing/2014/main" id="{A2E4F976-3865-634A-848D-0DAD4AB7AECE}"/>
              </a:ext>
            </a:extLst>
          </p:cNvPr>
          <p:cNvPicPr>
            <a:picLocks noChangeAspect="1"/>
          </p:cNvPicPr>
          <p:nvPr/>
        </p:nvPicPr>
        <p:blipFill>
          <a:blip r:embed="rId6"/>
          <a:stretch>
            <a:fillRect/>
          </a:stretch>
        </p:blipFill>
        <p:spPr>
          <a:xfrm>
            <a:off x="8942610" y="4529349"/>
            <a:ext cx="1143000" cy="685800"/>
          </a:xfrm>
          <a:prstGeom prst="rect">
            <a:avLst/>
          </a:prstGeom>
        </p:spPr>
      </p:pic>
    </p:spTree>
    <p:extLst>
      <p:ext uri="{BB962C8B-B14F-4D97-AF65-F5344CB8AC3E}">
        <p14:creationId xmlns:p14="http://schemas.microsoft.com/office/powerpoint/2010/main" val="29129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pic>
        <p:nvPicPr>
          <p:cNvPr id="75" name="Google Shape;75;p2" descr="Picture 1.png"/>
          <p:cNvPicPr preferRelativeResize="0"/>
          <p:nvPr/>
        </p:nvPicPr>
        <p:blipFill rotWithShape="1">
          <a:blip r:embed="rId3">
            <a:alphaModFix/>
          </a:blip>
          <a:srcRect/>
          <a:stretch/>
        </p:blipFill>
        <p:spPr>
          <a:xfrm>
            <a:off x="3135984" y="290447"/>
            <a:ext cx="5920032" cy="5813143"/>
          </a:xfrm>
          <a:prstGeom prst="rect">
            <a:avLst/>
          </a:prstGeom>
          <a:noFill/>
          <a:ln>
            <a:noFill/>
          </a:ln>
        </p:spPr>
      </p:pic>
    </p:spTree>
    <p:extLst>
      <p:ext uri="{BB962C8B-B14F-4D97-AF65-F5344CB8AC3E}">
        <p14:creationId xmlns:p14="http://schemas.microsoft.com/office/powerpoint/2010/main" val="1186333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2815247"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176493" y="1177769"/>
            <a:ext cx="8782754"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Malachi Griffith, Obi Griffith, Isabel </a:t>
            </a:r>
            <a:r>
              <a:rPr lang="en-US" sz="1800" dirty="0" err="1">
                <a:latin typeface="Calibri"/>
                <a:cs typeface="Calibri"/>
              </a:rPr>
              <a:t>Risch</a:t>
            </a:r>
            <a:r>
              <a:rPr lang="en-US" sz="1800" dirty="0">
                <a:latin typeface="Calibri"/>
                <a:cs typeface="Calibri"/>
              </a:rPr>
              <a:t>, Vida </a:t>
            </a:r>
            <a:r>
              <a:rPr lang="en-US" sz="1800" dirty="0" err="1">
                <a:latin typeface="Calibri"/>
                <a:cs typeface="Calibri"/>
              </a:rPr>
              <a:t>Talebian</a:t>
            </a:r>
            <a:r>
              <a:rPr lang="en-US" sz="1800" dirty="0">
                <a:latin typeface="Calibri"/>
                <a:cs typeface="Calibri"/>
              </a:rPr>
              <a:t>  </a:t>
            </a:r>
          </a:p>
          <a:p>
            <a:pPr>
              <a:defRPr/>
            </a:pPr>
            <a:r>
              <a:rPr lang="en-US" sz="1800" dirty="0">
                <a:ln w="1270">
                  <a:solidFill>
                    <a:schemeClr val="tx1">
                      <a:alpha val="38000"/>
                    </a:schemeClr>
                  </a:solidFill>
                </a:ln>
                <a:latin typeface="Calibri"/>
                <a:cs typeface="Calibri"/>
              </a:rPr>
              <a:t>RNA-seq Analysis 2024. </a:t>
            </a:r>
            <a:r>
              <a:rPr lang="en-US" sz="1600" dirty="0">
                <a:ln w="1270">
                  <a:solidFill>
                    <a:schemeClr val="tx1">
                      <a:alpha val="38000"/>
                    </a:schemeClr>
                  </a:solidFill>
                </a:ln>
                <a:latin typeface="Calibri"/>
                <a:cs typeface="Calibri"/>
              </a:rPr>
              <a:t>June 17-19, 2024</a:t>
            </a:r>
          </a:p>
        </p:txBody>
      </p:sp>
    </p:spTree>
    <p:extLst>
      <p:ext uri="{BB962C8B-B14F-4D97-AF65-F5344CB8AC3E}">
        <p14:creationId xmlns:p14="http://schemas.microsoft.com/office/powerpoint/2010/main" val="280293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TotalTime>
  <Words>1112</Words>
  <Application>Microsoft Macintosh PowerPoint</Application>
  <PresentationFormat>Widescreen</PresentationFormat>
  <Paragraphs>101</Paragraphs>
  <Slides>13</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Consolas</vt:lpstr>
      <vt:lpstr>Segoe UI</vt:lpstr>
      <vt:lpstr>Verdana</vt:lpstr>
      <vt:lpstr>1_Office Theme</vt:lpstr>
      <vt:lpstr>PowerPoint Presentation</vt:lpstr>
      <vt:lpstr>PowerPoint Presentation</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34</cp:revision>
  <dcterms:created xsi:type="dcterms:W3CDTF">2019-02-25T20:09:25Z</dcterms:created>
  <dcterms:modified xsi:type="dcterms:W3CDTF">2024-06-16T21:11:45Z</dcterms:modified>
</cp:coreProperties>
</file>