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515" r:id="rId4"/>
    <p:sldId id="526" r:id="rId5"/>
    <p:sldId id="527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0176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949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1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7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97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eqanswers.com/forums/showthread.php?t=1806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8826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6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5313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0E7C4C-7D8F-F84A-84D7-48250FF4DF9C}"/>
              </a:ext>
            </a:extLst>
          </p:cNvPr>
          <p:cNvSpPr txBox="1">
            <a:spLocks/>
          </p:cNvSpPr>
          <p:nvPr/>
        </p:nvSpPr>
        <p:spPr>
          <a:xfrm>
            <a:off x="352905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4EA6627F-993F-C14C-B85C-6BC3A107B697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E62D01CB-B7F2-E04A-A293-0D95435F51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0C1273FB-F4B5-3A4A-AFEC-33C9D00D2CD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A371F9AA-7B0F-E34D-8DEC-56BCA9AF36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A665C3-B194-F340-9D79-01F65FDCA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245</Words>
  <Application>Microsoft Macintosh PowerPoint</Application>
  <PresentationFormat>Widescreen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47</cp:revision>
  <cp:lastPrinted>2019-03-13T02:52:17Z</cp:lastPrinted>
  <dcterms:created xsi:type="dcterms:W3CDTF">2019-02-25T20:09:25Z</dcterms:created>
  <dcterms:modified xsi:type="dcterms:W3CDTF">2024-06-16T21:13:00Z</dcterms:modified>
</cp:coreProperties>
</file>