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515" r:id="rId4"/>
    <p:sldId id="524" r:id="rId5"/>
    <p:sldId id="536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01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52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8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44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88631DC3-81E9-3941-B06F-8BCFE63F05AE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AF1522AC-2104-8749-A3FA-CB4A3EF713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5988154D-75C4-D140-BD40-97DA26A10C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BCCD44B2-96A5-334A-B057-64FFC2DE28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B0864B-7D3A-6545-80DF-CEE8A115F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3814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51406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17-19, 2024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753</Words>
  <Application>Microsoft Macintosh PowerPoint</Application>
  <PresentationFormat>Widescreen</PresentationFormat>
  <Paragraphs>102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45</cp:revision>
  <cp:lastPrinted>2019-03-13T02:52:17Z</cp:lastPrinted>
  <dcterms:created xsi:type="dcterms:W3CDTF">2019-02-25T20:09:25Z</dcterms:created>
  <dcterms:modified xsi:type="dcterms:W3CDTF">2024-06-16T21:13:45Z</dcterms:modified>
</cp:coreProperties>
</file>